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0"/>
  </p:notesMasterIdLst>
  <p:sldIdLst>
    <p:sldId id="256" r:id="rId2"/>
    <p:sldId id="259" r:id="rId3"/>
    <p:sldId id="257" r:id="rId4"/>
    <p:sldId id="260" r:id="rId5"/>
    <p:sldId id="262" r:id="rId6"/>
    <p:sldId id="329" r:id="rId7"/>
    <p:sldId id="358" r:id="rId8"/>
    <p:sldId id="376" r:id="rId9"/>
    <p:sldId id="398" r:id="rId10"/>
    <p:sldId id="393" r:id="rId11"/>
    <p:sldId id="377" r:id="rId12"/>
    <p:sldId id="378" r:id="rId13"/>
    <p:sldId id="379" r:id="rId14"/>
    <p:sldId id="380" r:id="rId15"/>
    <p:sldId id="381" r:id="rId16"/>
    <p:sldId id="386" r:id="rId17"/>
    <p:sldId id="384" r:id="rId18"/>
    <p:sldId id="388" r:id="rId19"/>
    <p:sldId id="385" r:id="rId20"/>
    <p:sldId id="387" r:id="rId21"/>
    <p:sldId id="394" r:id="rId22"/>
    <p:sldId id="395" r:id="rId23"/>
    <p:sldId id="396" r:id="rId24"/>
    <p:sldId id="389" r:id="rId25"/>
    <p:sldId id="390" r:id="rId26"/>
    <p:sldId id="391" r:id="rId27"/>
    <p:sldId id="375" r:id="rId28"/>
    <p:sldId id="32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787B04B-5680-9634-58BF-5B64D6C6D614}" name="jean carlos TIAGO" initials="jcT" userId="S::jean.carlos.tiago@imie-paris.fr::b6a68dae-e530-4c3b-b61e-d3b0a0a3cb8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01"/>
    <p:restoredTop sz="96311"/>
  </p:normalViewPr>
  <p:slideViewPr>
    <p:cSldViewPr snapToGrid="0" snapToObjects="1">
      <p:cViewPr varScale="1">
        <p:scale>
          <a:sx n="127" d="100"/>
          <a:sy n="127" d="100"/>
        </p:scale>
        <p:origin x="19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svg"/><Relationship Id="rId1" Type="http://schemas.openxmlformats.org/officeDocument/2006/relationships/image" Target="../media/image3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svg"/><Relationship Id="rId1" Type="http://schemas.openxmlformats.org/officeDocument/2006/relationships/image" Target="../media/image3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2157E6B-61CA-4471-A68E-63D3705A7811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DD050DE-7BF0-4AA7-B9B6-4C9C1C317A1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fr-FR"/>
            <a:t>1. </a:t>
          </a:r>
          <a:r>
            <a:rPr lang="fr-FR" u="none">
              <a:hlinkClick xmlns:r="http://schemas.openxmlformats.org/officeDocument/2006/relationships"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Présentation</a:t>
          </a:r>
          <a:endParaRPr lang="en-US" u="none"/>
        </a:p>
      </dgm:t>
    </dgm:pt>
    <dgm:pt modelId="{4D873185-2A5F-4A5E-BA38-1CC6814D3CDA}" type="parTrans" cxnId="{EFC88D06-0447-41FB-B62D-252BD1E0075B}">
      <dgm:prSet/>
      <dgm:spPr/>
      <dgm:t>
        <a:bodyPr/>
        <a:lstStyle/>
        <a:p>
          <a:endParaRPr lang="en-US"/>
        </a:p>
      </dgm:t>
    </dgm:pt>
    <dgm:pt modelId="{B68C75ED-3DCB-4C3B-9F5E-A768A08892FC}" type="sibTrans" cxnId="{EFC88D06-0447-41FB-B62D-252BD1E0075B}">
      <dgm:prSet/>
      <dgm:spPr/>
      <dgm:t>
        <a:bodyPr/>
        <a:lstStyle/>
        <a:p>
          <a:endParaRPr lang="en-US"/>
        </a:p>
      </dgm:t>
    </dgm:pt>
    <dgm:pt modelId="{8704DC7D-ACE9-4643-B0DF-A05996D77CF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fr-FR" dirty="0"/>
            <a:t>2. Technologies utilisées</a:t>
          </a:r>
          <a:endParaRPr lang="en-US" dirty="0"/>
        </a:p>
      </dgm:t>
    </dgm:pt>
    <dgm:pt modelId="{72B2B550-DF9A-4128-9756-F9E122D466E8}" type="parTrans" cxnId="{3CA8CAAB-EF21-4440-B0BC-079CEA0A0E89}">
      <dgm:prSet/>
      <dgm:spPr/>
      <dgm:t>
        <a:bodyPr/>
        <a:lstStyle/>
        <a:p>
          <a:endParaRPr lang="en-US"/>
        </a:p>
      </dgm:t>
    </dgm:pt>
    <dgm:pt modelId="{54D42123-D738-4CDE-AFBE-7AF0FAEC58CF}" type="sibTrans" cxnId="{3CA8CAAB-EF21-4440-B0BC-079CEA0A0E89}">
      <dgm:prSet/>
      <dgm:spPr/>
      <dgm:t>
        <a:bodyPr/>
        <a:lstStyle/>
        <a:p>
          <a:endParaRPr lang="en-US"/>
        </a:p>
      </dgm:t>
    </dgm:pt>
    <dgm:pt modelId="{B7D1FDB0-5D67-416A-A104-B46BF43378B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fr-FR" dirty="0"/>
            <a:t>3. Gestion</a:t>
          </a:r>
          <a:endParaRPr lang="en-US" dirty="0"/>
        </a:p>
      </dgm:t>
    </dgm:pt>
    <dgm:pt modelId="{65E2020F-7CCE-449C-8DB3-17A559F1B1EC}" type="parTrans" cxnId="{C2D5F9EB-73D4-4504-9A6A-A49CA29FD6F7}">
      <dgm:prSet/>
      <dgm:spPr/>
      <dgm:t>
        <a:bodyPr/>
        <a:lstStyle/>
        <a:p>
          <a:endParaRPr lang="en-US"/>
        </a:p>
      </dgm:t>
    </dgm:pt>
    <dgm:pt modelId="{1912F00F-E59D-4243-B2F9-AB82695BF42E}" type="sibTrans" cxnId="{C2D5F9EB-73D4-4504-9A6A-A49CA29FD6F7}">
      <dgm:prSet/>
      <dgm:spPr/>
      <dgm:t>
        <a:bodyPr/>
        <a:lstStyle/>
        <a:p>
          <a:endParaRPr lang="en-US"/>
        </a:p>
      </dgm:t>
    </dgm:pt>
    <dgm:pt modelId="{2BA89C5E-056B-45AF-B8D4-D39430392AE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fr-FR" dirty="0"/>
            <a:t>4. Démonstration</a:t>
          </a:r>
          <a:endParaRPr lang="en-US" dirty="0"/>
        </a:p>
      </dgm:t>
    </dgm:pt>
    <dgm:pt modelId="{602BB74D-61B8-4375-A013-76EBE1E6EFCE}" type="parTrans" cxnId="{CCA8D350-6CEE-4CE2-8B2E-C0BA3E53B5F6}">
      <dgm:prSet/>
      <dgm:spPr/>
      <dgm:t>
        <a:bodyPr/>
        <a:lstStyle/>
        <a:p>
          <a:endParaRPr lang="en-US"/>
        </a:p>
      </dgm:t>
    </dgm:pt>
    <dgm:pt modelId="{C33FADD0-3C61-45F0-A236-FCA50E0D34E9}" type="sibTrans" cxnId="{CCA8D350-6CEE-4CE2-8B2E-C0BA3E53B5F6}">
      <dgm:prSet/>
      <dgm:spPr/>
      <dgm:t>
        <a:bodyPr/>
        <a:lstStyle/>
        <a:p>
          <a:endParaRPr lang="en-US"/>
        </a:p>
      </dgm:t>
    </dgm:pt>
    <dgm:pt modelId="{C7B0A856-2AE8-4046-B86C-F89600010C50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Equipe</a:t>
          </a:r>
        </a:p>
      </dgm:t>
    </dgm:pt>
    <dgm:pt modelId="{9EABC3D5-4E57-B849-B69A-0A31677661C1}" type="parTrans" cxnId="{14D01EE2-9979-F747-A31D-6B4E355E8DF1}">
      <dgm:prSet/>
      <dgm:spPr/>
      <dgm:t>
        <a:bodyPr/>
        <a:lstStyle/>
        <a:p>
          <a:endParaRPr lang="fr-FR"/>
        </a:p>
      </dgm:t>
    </dgm:pt>
    <dgm:pt modelId="{C77833B5-2DED-0848-91F9-99EC16E5FD6B}" type="sibTrans" cxnId="{14D01EE2-9979-F747-A31D-6B4E355E8DF1}">
      <dgm:prSet/>
      <dgm:spPr/>
      <dgm:t>
        <a:bodyPr/>
        <a:lstStyle/>
        <a:p>
          <a:endParaRPr lang="fr-FR"/>
        </a:p>
      </dgm:t>
    </dgm:pt>
    <dgm:pt modelId="{5586D30F-0531-7E4C-B598-631344F2C4A9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/>
            <a:t>Besoin</a:t>
          </a:r>
        </a:p>
      </dgm:t>
    </dgm:pt>
    <dgm:pt modelId="{DF729189-959E-BB48-9CB9-2D21F5B2D0ED}" type="parTrans" cxnId="{8FFF69D3-5D68-2F4E-AC48-3EF2DE536AD9}">
      <dgm:prSet/>
      <dgm:spPr/>
      <dgm:t>
        <a:bodyPr/>
        <a:lstStyle/>
        <a:p>
          <a:endParaRPr lang="fr-FR"/>
        </a:p>
      </dgm:t>
    </dgm:pt>
    <dgm:pt modelId="{95326D10-B8AF-6B4D-8F36-0DCF523BE8C6}" type="sibTrans" cxnId="{8FFF69D3-5D68-2F4E-AC48-3EF2DE536AD9}">
      <dgm:prSet/>
      <dgm:spPr/>
      <dgm:t>
        <a:bodyPr/>
        <a:lstStyle/>
        <a:p>
          <a:endParaRPr lang="fr-FR"/>
        </a:p>
      </dgm:t>
    </dgm:pt>
    <dgm:pt modelId="{C15427A2-B7A7-2048-AE8A-1E97AE901B12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Contraintes</a:t>
          </a:r>
        </a:p>
      </dgm:t>
    </dgm:pt>
    <dgm:pt modelId="{055D24BB-F8DF-7240-A38B-BBAA73E97747}" type="parTrans" cxnId="{D673CFBF-D637-DE4B-9E50-3197432B9FED}">
      <dgm:prSet/>
      <dgm:spPr/>
      <dgm:t>
        <a:bodyPr/>
        <a:lstStyle/>
        <a:p>
          <a:endParaRPr lang="fr-FR"/>
        </a:p>
      </dgm:t>
    </dgm:pt>
    <dgm:pt modelId="{7F9904E0-FAE3-1947-9CB0-F04A9ECAD993}" type="sibTrans" cxnId="{D673CFBF-D637-DE4B-9E50-3197432B9FED}">
      <dgm:prSet/>
      <dgm:spPr/>
      <dgm:t>
        <a:bodyPr/>
        <a:lstStyle/>
        <a:p>
          <a:endParaRPr lang="fr-FR"/>
        </a:p>
      </dgm:t>
    </dgm:pt>
    <dgm:pt modelId="{72612A17-CD8F-419E-9BE0-A62719A76252}" type="pres">
      <dgm:prSet presAssocID="{72157E6B-61CA-4471-A68E-63D3705A7811}" presName="root" presStyleCnt="0">
        <dgm:presLayoutVars>
          <dgm:dir/>
          <dgm:resizeHandles val="exact"/>
        </dgm:presLayoutVars>
      </dgm:prSet>
      <dgm:spPr/>
    </dgm:pt>
    <dgm:pt modelId="{8F27ACA4-4EAF-40DE-8322-C1A87703FFC2}" type="pres">
      <dgm:prSet presAssocID="{FDD050DE-7BF0-4AA7-B9B6-4C9C1C317A1C}" presName="compNode" presStyleCnt="0"/>
      <dgm:spPr/>
    </dgm:pt>
    <dgm:pt modelId="{C5520635-E7DB-4C20-A231-39DFAABBA3B9}" type="pres">
      <dgm:prSet presAssocID="{FDD050DE-7BF0-4AA7-B9B6-4C9C1C317A1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tilisateurs"/>
        </a:ext>
      </dgm:extLst>
    </dgm:pt>
    <dgm:pt modelId="{78EB4C6C-A6C7-41A2-B2DB-D9D571A71716}" type="pres">
      <dgm:prSet presAssocID="{FDD050DE-7BF0-4AA7-B9B6-4C9C1C317A1C}" presName="iconSpace" presStyleCnt="0"/>
      <dgm:spPr/>
    </dgm:pt>
    <dgm:pt modelId="{C651F181-71DF-47B9-998E-6A8CB43B9D59}" type="pres">
      <dgm:prSet presAssocID="{FDD050DE-7BF0-4AA7-B9B6-4C9C1C317A1C}" presName="parTx" presStyleLbl="revTx" presStyleIdx="0" presStyleCnt="8">
        <dgm:presLayoutVars>
          <dgm:chMax val="0"/>
          <dgm:chPref val="0"/>
        </dgm:presLayoutVars>
      </dgm:prSet>
      <dgm:spPr/>
    </dgm:pt>
    <dgm:pt modelId="{D84C385E-C3CE-4432-A27B-AE0EB84C5C17}" type="pres">
      <dgm:prSet presAssocID="{FDD050DE-7BF0-4AA7-B9B6-4C9C1C317A1C}" presName="txSpace" presStyleCnt="0"/>
      <dgm:spPr/>
    </dgm:pt>
    <dgm:pt modelId="{360B2B1E-F775-4B39-ACE6-55899D05A3EF}" type="pres">
      <dgm:prSet presAssocID="{FDD050DE-7BF0-4AA7-B9B6-4C9C1C317A1C}" presName="desTx" presStyleLbl="revTx" presStyleIdx="1" presStyleCnt="8">
        <dgm:presLayoutVars/>
      </dgm:prSet>
      <dgm:spPr/>
    </dgm:pt>
    <dgm:pt modelId="{C7139081-F3D3-49A2-B5E5-0B7D411BCFED}" type="pres">
      <dgm:prSet presAssocID="{B68C75ED-3DCB-4C3B-9F5E-A768A08892FC}" presName="sibTrans" presStyleCnt="0"/>
      <dgm:spPr/>
    </dgm:pt>
    <dgm:pt modelId="{3F4904FA-05FF-4D6E-835E-FF115B2DD914}" type="pres">
      <dgm:prSet presAssocID="{8704DC7D-ACE9-4643-B0DF-A05996D77CF3}" presName="compNode" presStyleCnt="0"/>
      <dgm:spPr/>
    </dgm:pt>
    <dgm:pt modelId="{C1579D23-AEE7-4061-95F9-B2AB076019CC}" type="pres">
      <dgm:prSet presAssocID="{8704DC7D-ACE9-4643-B0DF-A05996D77CF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Écran"/>
        </a:ext>
      </dgm:extLst>
    </dgm:pt>
    <dgm:pt modelId="{00F98C8D-7CF5-49A1-8967-DF85F7156A61}" type="pres">
      <dgm:prSet presAssocID="{8704DC7D-ACE9-4643-B0DF-A05996D77CF3}" presName="iconSpace" presStyleCnt="0"/>
      <dgm:spPr/>
    </dgm:pt>
    <dgm:pt modelId="{BAF385FC-EA06-47FD-A360-5530CD9491BB}" type="pres">
      <dgm:prSet presAssocID="{8704DC7D-ACE9-4643-B0DF-A05996D77CF3}" presName="parTx" presStyleLbl="revTx" presStyleIdx="2" presStyleCnt="8">
        <dgm:presLayoutVars>
          <dgm:chMax val="0"/>
          <dgm:chPref val="0"/>
        </dgm:presLayoutVars>
      </dgm:prSet>
      <dgm:spPr/>
    </dgm:pt>
    <dgm:pt modelId="{10C338D0-625D-4192-8EAB-52FD9B130D2E}" type="pres">
      <dgm:prSet presAssocID="{8704DC7D-ACE9-4643-B0DF-A05996D77CF3}" presName="txSpace" presStyleCnt="0"/>
      <dgm:spPr/>
    </dgm:pt>
    <dgm:pt modelId="{D40C6681-76C0-4922-B14C-89BC1D9EB39B}" type="pres">
      <dgm:prSet presAssocID="{8704DC7D-ACE9-4643-B0DF-A05996D77CF3}" presName="desTx" presStyleLbl="revTx" presStyleIdx="3" presStyleCnt="8">
        <dgm:presLayoutVars/>
      </dgm:prSet>
      <dgm:spPr/>
    </dgm:pt>
    <dgm:pt modelId="{1058560A-622E-4590-9786-FD7048602B9D}" type="pres">
      <dgm:prSet presAssocID="{54D42123-D738-4CDE-AFBE-7AF0FAEC58CF}" presName="sibTrans" presStyleCnt="0"/>
      <dgm:spPr/>
    </dgm:pt>
    <dgm:pt modelId="{06B1614C-ACC4-4572-AB9A-F8F66A4ECD27}" type="pres">
      <dgm:prSet presAssocID="{B7D1FDB0-5D67-416A-A104-B46BF43378B5}" presName="compNode" presStyleCnt="0"/>
      <dgm:spPr/>
    </dgm:pt>
    <dgm:pt modelId="{090B113D-CC1C-43B3-9AFC-3E13505957E2}" type="pres">
      <dgm:prSet presAssocID="{B7D1FDB0-5D67-416A-A104-B46BF43378B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éverrouiller"/>
        </a:ext>
      </dgm:extLst>
    </dgm:pt>
    <dgm:pt modelId="{671B0A54-939B-4BDB-A45C-C00037B13CEB}" type="pres">
      <dgm:prSet presAssocID="{B7D1FDB0-5D67-416A-A104-B46BF43378B5}" presName="iconSpace" presStyleCnt="0"/>
      <dgm:spPr/>
    </dgm:pt>
    <dgm:pt modelId="{3B2A2E29-0851-4844-B3DA-498BB10D7003}" type="pres">
      <dgm:prSet presAssocID="{B7D1FDB0-5D67-416A-A104-B46BF43378B5}" presName="parTx" presStyleLbl="revTx" presStyleIdx="4" presStyleCnt="8">
        <dgm:presLayoutVars>
          <dgm:chMax val="0"/>
          <dgm:chPref val="0"/>
        </dgm:presLayoutVars>
      </dgm:prSet>
      <dgm:spPr/>
    </dgm:pt>
    <dgm:pt modelId="{4D868CD2-660E-4F7A-B002-2FB90AB5C08E}" type="pres">
      <dgm:prSet presAssocID="{B7D1FDB0-5D67-416A-A104-B46BF43378B5}" presName="txSpace" presStyleCnt="0"/>
      <dgm:spPr/>
    </dgm:pt>
    <dgm:pt modelId="{3C84CA3D-A364-4DB6-B8D7-BE5A52ED9C9E}" type="pres">
      <dgm:prSet presAssocID="{B7D1FDB0-5D67-416A-A104-B46BF43378B5}" presName="desTx" presStyleLbl="revTx" presStyleIdx="5" presStyleCnt="8">
        <dgm:presLayoutVars/>
      </dgm:prSet>
      <dgm:spPr/>
    </dgm:pt>
    <dgm:pt modelId="{D80426ED-8E13-42BA-B9EF-D3EF0A5950C1}" type="pres">
      <dgm:prSet presAssocID="{1912F00F-E59D-4243-B2F9-AB82695BF42E}" presName="sibTrans" presStyleCnt="0"/>
      <dgm:spPr/>
    </dgm:pt>
    <dgm:pt modelId="{35A13BB4-220A-47A5-ADC3-407CB7ADFF5D}" type="pres">
      <dgm:prSet presAssocID="{2BA89C5E-056B-45AF-B8D4-D39430392AED}" presName="compNode" presStyleCnt="0"/>
      <dgm:spPr/>
    </dgm:pt>
    <dgm:pt modelId="{46F86FF0-A2F3-44C5-AA80-9C10EA260418}" type="pres">
      <dgm:prSet presAssocID="{2BA89C5E-056B-45AF-B8D4-D39430392AE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éâtre"/>
        </a:ext>
      </dgm:extLst>
    </dgm:pt>
    <dgm:pt modelId="{3D392C4C-429F-44D9-A31C-226A17E1D157}" type="pres">
      <dgm:prSet presAssocID="{2BA89C5E-056B-45AF-B8D4-D39430392AED}" presName="iconSpace" presStyleCnt="0"/>
      <dgm:spPr/>
    </dgm:pt>
    <dgm:pt modelId="{56526CD1-134D-4947-8004-16A5711CD668}" type="pres">
      <dgm:prSet presAssocID="{2BA89C5E-056B-45AF-B8D4-D39430392AED}" presName="parTx" presStyleLbl="revTx" presStyleIdx="6" presStyleCnt="8">
        <dgm:presLayoutVars>
          <dgm:chMax val="0"/>
          <dgm:chPref val="0"/>
        </dgm:presLayoutVars>
      </dgm:prSet>
      <dgm:spPr/>
    </dgm:pt>
    <dgm:pt modelId="{4320C7B1-E830-4777-8AB7-0C6940DB1922}" type="pres">
      <dgm:prSet presAssocID="{2BA89C5E-056B-45AF-B8D4-D39430392AED}" presName="txSpace" presStyleCnt="0"/>
      <dgm:spPr/>
    </dgm:pt>
    <dgm:pt modelId="{BDF48AD0-6587-451F-A38A-090E955886F9}" type="pres">
      <dgm:prSet presAssocID="{2BA89C5E-056B-45AF-B8D4-D39430392AED}" presName="desTx" presStyleLbl="revTx" presStyleIdx="7" presStyleCnt="8">
        <dgm:presLayoutVars/>
      </dgm:prSet>
      <dgm:spPr/>
    </dgm:pt>
  </dgm:ptLst>
  <dgm:cxnLst>
    <dgm:cxn modelId="{32649602-AB13-404A-A825-03978FAF3A7B}" type="presOf" srcId="{72157E6B-61CA-4471-A68E-63D3705A7811}" destId="{72612A17-CD8F-419E-9BE0-A62719A76252}" srcOrd="0" destOrd="0" presId="urn:microsoft.com/office/officeart/2018/5/layout/CenteredIconLabelDescriptionList"/>
    <dgm:cxn modelId="{B9744406-97BE-F840-955A-ED6F1E2F20D6}" type="presOf" srcId="{8704DC7D-ACE9-4643-B0DF-A05996D77CF3}" destId="{BAF385FC-EA06-47FD-A360-5530CD9491BB}" srcOrd="0" destOrd="0" presId="urn:microsoft.com/office/officeart/2018/5/layout/CenteredIconLabelDescriptionList"/>
    <dgm:cxn modelId="{EFC88D06-0447-41FB-B62D-252BD1E0075B}" srcId="{72157E6B-61CA-4471-A68E-63D3705A7811}" destId="{FDD050DE-7BF0-4AA7-B9B6-4C9C1C317A1C}" srcOrd="0" destOrd="0" parTransId="{4D873185-2A5F-4A5E-BA38-1CC6814D3CDA}" sibTransId="{B68C75ED-3DCB-4C3B-9F5E-A768A08892FC}"/>
    <dgm:cxn modelId="{5D40D12D-EC5D-2941-A928-DB9A5D3884E6}" type="presOf" srcId="{2BA89C5E-056B-45AF-B8D4-D39430392AED}" destId="{56526CD1-134D-4947-8004-16A5711CD668}" srcOrd="0" destOrd="0" presId="urn:microsoft.com/office/officeart/2018/5/layout/CenteredIconLabelDescriptionList"/>
    <dgm:cxn modelId="{493B3F33-70FF-F64A-8BDA-4FCE4102380C}" type="presOf" srcId="{5586D30F-0531-7E4C-B598-631344F2C4A9}" destId="{360B2B1E-F775-4B39-ACE6-55899D05A3EF}" srcOrd="0" destOrd="1" presId="urn:microsoft.com/office/officeart/2018/5/layout/CenteredIconLabelDescriptionList"/>
    <dgm:cxn modelId="{77416641-2E73-5648-87B5-60369635703D}" type="presOf" srcId="{C7B0A856-2AE8-4046-B86C-F89600010C50}" destId="{360B2B1E-F775-4B39-ACE6-55899D05A3EF}" srcOrd="0" destOrd="0" presId="urn:microsoft.com/office/officeart/2018/5/layout/CenteredIconLabelDescriptionList"/>
    <dgm:cxn modelId="{CCA8D350-6CEE-4CE2-8B2E-C0BA3E53B5F6}" srcId="{72157E6B-61CA-4471-A68E-63D3705A7811}" destId="{2BA89C5E-056B-45AF-B8D4-D39430392AED}" srcOrd="3" destOrd="0" parTransId="{602BB74D-61B8-4375-A013-76EBE1E6EFCE}" sibTransId="{C33FADD0-3C61-45F0-A236-FCA50E0D34E9}"/>
    <dgm:cxn modelId="{7CC26D70-1F57-8046-88C1-7674E20B0E82}" type="presOf" srcId="{C15427A2-B7A7-2048-AE8A-1E97AE901B12}" destId="{360B2B1E-F775-4B39-ACE6-55899D05A3EF}" srcOrd="0" destOrd="2" presId="urn:microsoft.com/office/officeart/2018/5/layout/CenteredIconLabelDescriptionList"/>
    <dgm:cxn modelId="{3CA8CAAB-EF21-4440-B0BC-079CEA0A0E89}" srcId="{72157E6B-61CA-4471-A68E-63D3705A7811}" destId="{8704DC7D-ACE9-4643-B0DF-A05996D77CF3}" srcOrd="1" destOrd="0" parTransId="{72B2B550-DF9A-4128-9756-F9E122D466E8}" sibTransId="{54D42123-D738-4CDE-AFBE-7AF0FAEC58CF}"/>
    <dgm:cxn modelId="{D673CFBF-D637-DE4B-9E50-3197432B9FED}" srcId="{FDD050DE-7BF0-4AA7-B9B6-4C9C1C317A1C}" destId="{C15427A2-B7A7-2048-AE8A-1E97AE901B12}" srcOrd="2" destOrd="0" parTransId="{055D24BB-F8DF-7240-A38B-BBAA73E97747}" sibTransId="{7F9904E0-FAE3-1947-9CB0-F04A9ECAD993}"/>
    <dgm:cxn modelId="{E96E87C5-45C3-304D-B28D-985E96E939FA}" type="presOf" srcId="{B7D1FDB0-5D67-416A-A104-B46BF43378B5}" destId="{3B2A2E29-0851-4844-B3DA-498BB10D7003}" srcOrd="0" destOrd="0" presId="urn:microsoft.com/office/officeart/2018/5/layout/CenteredIconLabelDescriptionList"/>
    <dgm:cxn modelId="{8FFF69D3-5D68-2F4E-AC48-3EF2DE536AD9}" srcId="{FDD050DE-7BF0-4AA7-B9B6-4C9C1C317A1C}" destId="{5586D30F-0531-7E4C-B598-631344F2C4A9}" srcOrd="1" destOrd="0" parTransId="{DF729189-959E-BB48-9CB9-2D21F5B2D0ED}" sibTransId="{95326D10-B8AF-6B4D-8F36-0DCF523BE8C6}"/>
    <dgm:cxn modelId="{14D01EE2-9979-F747-A31D-6B4E355E8DF1}" srcId="{FDD050DE-7BF0-4AA7-B9B6-4C9C1C317A1C}" destId="{C7B0A856-2AE8-4046-B86C-F89600010C50}" srcOrd="0" destOrd="0" parTransId="{9EABC3D5-4E57-B849-B69A-0A31677661C1}" sibTransId="{C77833B5-2DED-0848-91F9-99EC16E5FD6B}"/>
    <dgm:cxn modelId="{C2D5F9EB-73D4-4504-9A6A-A49CA29FD6F7}" srcId="{72157E6B-61CA-4471-A68E-63D3705A7811}" destId="{B7D1FDB0-5D67-416A-A104-B46BF43378B5}" srcOrd="2" destOrd="0" parTransId="{65E2020F-7CCE-449C-8DB3-17A559F1B1EC}" sibTransId="{1912F00F-E59D-4243-B2F9-AB82695BF42E}"/>
    <dgm:cxn modelId="{4CF1E2FA-9FBA-3B4A-B253-D078821A353B}" type="presOf" srcId="{FDD050DE-7BF0-4AA7-B9B6-4C9C1C317A1C}" destId="{C651F181-71DF-47B9-998E-6A8CB43B9D59}" srcOrd="0" destOrd="0" presId="urn:microsoft.com/office/officeart/2018/5/layout/CenteredIconLabelDescriptionList"/>
    <dgm:cxn modelId="{D8F57E31-1CA7-AC47-BB6C-10DDED6B5B59}" type="presParOf" srcId="{72612A17-CD8F-419E-9BE0-A62719A76252}" destId="{8F27ACA4-4EAF-40DE-8322-C1A87703FFC2}" srcOrd="0" destOrd="0" presId="urn:microsoft.com/office/officeart/2018/5/layout/CenteredIconLabelDescriptionList"/>
    <dgm:cxn modelId="{DDEFBE69-B334-934B-AA90-1F4D75A47ABF}" type="presParOf" srcId="{8F27ACA4-4EAF-40DE-8322-C1A87703FFC2}" destId="{C5520635-E7DB-4C20-A231-39DFAABBA3B9}" srcOrd="0" destOrd="0" presId="urn:microsoft.com/office/officeart/2018/5/layout/CenteredIconLabelDescriptionList"/>
    <dgm:cxn modelId="{212F6A8E-FE10-7D4A-8895-B0E7B2C2C5FE}" type="presParOf" srcId="{8F27ACA4-4EAF-40DE-8322-C1A87703FFC2}" destId="{78EB4C6C-A6C7-41A2-B2DB-D9D571A71716}" srcOrd="1" destOrd="0" presId="urn:microsoft.com/office/officeart/2018/5/layout/CenteredIconLabelDescriptionList"/>
    <dgm:cxn modelId="{C32A85AA-4931-2748-BC44-14C600C49CD9}" type="presParOf" srcId="{8F27ACA4-4EAF-40DE-8322-C1A87703FFC2}" destId="{C651F181-71DF-47B9-998E-6A8CB43B9D59}" srcOrd="2" destOrd="0" presId="urn:microsoft.com/office/officeart/2018/5/layout/CenteredIconLabelDescriptionList"/>
    <dgm:cxn modelId="{46DDA1A0-FD9F-1B44-9E07-6BD695023482}" type="presParOf" srcId="{8F27ACA4-4EAF-40DE-8322-C1A87703FFC2}" destId="{D84C385E-C3CE-4432-A27B-AE0EB84C5C17}" srcOrd="3" destOrd="0" presId="urn:microsoft.com/office/officeart/2018/5/layout/CenteredIconLabelDescriptionList"/>
    <dgm:cxn modelId="{87007212-02C3-5A45-AE5C-02DDEE848577}" type="presParOf" srcId="{8F27ACA4-4EAF-40DE-8322-C1A87703FFC2}" destId="{360B2B1E-F775-4B39-ACE6-55899D05A3EF}" srcOrd="4" destOrd="0" presId="urn:microsoft.com/office/officeart/2018/5/layout/CenteredIconLabelDescriptionList"/>
    <dgm:cxn modelId="{C23266AD-09FA-1E43-8526-C9385EBE1EF0}" type="presParOf" srcId="{72612A17-CD8F-419E-9BE0-A62719A76252}" destId="{C7139081-F3D3-49A2-B5E5-0B7D411BCFED}" srcOrd="1" destOrd="0" presId="urn:microsoft.com/office/officeart/2018/5/layout/CenteredIconLabelDescriptionList"/>
    <dgm:cxn modelId="{175D1672-3D1A-0C47-BB03-272F0E7AB28B}" type="presParOf" srcId="{72612A17-CD8F-419E-9BE0-A62719A76252}" destId="{3F4904FA-05FF-4D6E-835E-FF115B2DD914}" srcOrd="2" destOrd="0" presId="urn:microsoft.com/office/officeart/2018/5/layout/CenteredIconLabelDescriptionList"/>
    <dgm:cxn modelId="{DE2CD3BE-33AB-5140-A262-DA62425E6169}" type="presParOf" srcId="{3F4904FA-05FF-4D6E-835E-FF115B2DD914}" destId="{C1579D23-AEE7-4061-95F9-B2AB076019CC}" srcOrd="0" destOrd="0" presId="urn:microsoft.com/office/officeart/2018/5/layout/CenteredIconLabelDescriptionList"/>
    <dgm:cxn modelId="{E2928A5E-0630-B64A-8871-6AB8B181218F}" type="presParOf" srcId="{3F4904FA-05FF-4D6E-835E-FF115B2DD914}" destId="{00F98C8D-7CF5-49A1-8967-DF85F7156A61}" srcOrd="1" destOrd="0" presId="urn:microsoft.com/office/officeart/2018/5/layout/CenteredIconLabelDescriptionList"/>
    <dgm:cxn modelId="{E9BE6E8C-B96B-5B4F-A783-EA225ABC9C3D}" type="presParOf" srcId="{3F4904FA-05FF-4D6E-835E-FF115B2DD914}" destId="{BAF385FC-EA06-47FD-A360-5530CD9491BB}" srcOrd="2" destOrd="0" presId="urn:microsoft.com/office/officeart/2018/5/layout/CenteredIconLabelDescriptionList"/>
    <dgm:cxn modelId="{23B1E376-C9B6-2D4E-BCC2-361F335428A9}" type="presParOf" srcId="{3F4904FA-05FF-4D6E-835E-FF115B2DD914}" destId="{10C338D0-625D-4192-8EAB-52FD9B130D2E}" srcOrd="3" destOrd="0" presId="urn:microsoft.com/office/officeart/2018/5/layout/CenteredIconLabelDescriptionList"/>
    <dgm:cxn modelId="{D15E9DDB-24E2-334B-B81A-E37388F45BD1}" type="presParOf" srcId="{3F4904FA-05FF-4D6E-835E-FF115B2DD914}" destId="{D40C6681-76C0-4922-B14C-89BC1D9EB39B}" srcOrd="4" destOrd="0" presId="urn:microsoft.com/office/officeart/2018/5/layout/CenteredIconLabelDescriptionList"/>
    <dgm:cxn modelId="{FE964229-5C9E-1749-88EB-EFB1BA69E4F9}" type="presParOf" srcId="{72612A17-CD8F-419E-9BE0-A62719A76252}" destId="{1058560A-622E-4590-9786-FD7048602B9D}" srcOrd="3" destOrd="0" presId="urn:microsoft.com/office/officeart/2018/5/layout/CenteredIconLabelDescriptionList"/>
    <dgm:cxn modelId="{945972EF-FA1D-D44D-BAB1-4F85087616C2}" type="presParOf" srcId="{72612A17-CD8F-419E-9BE0-A62719A76252}" destId="{06B1614C-ACC4-4572-AB9A-F8F66A4ECD27}" srcOrd="4" destOrd="0" presId="urn:microsoft.com/office/officeart/2018/5/layout/CenteredIconLabelDescriptionList"/>
    <dgm:cxn modelId="{F581343F-5DCD-5C40-B491-C6D3606E214B}" type="presParOf" srcId="{06B1614C-ACC4-4572-AB9A-F8F66A4ECD27}" destId="{090B113D-CC1C-43B3-9AFC-3E13505957E2}" srcOrd="0" destOrd="0" presId="urn:microsoft.com/office/officeart/2018/5/layout/CenteredIconLabelDescriptionList"/>
    <dgm:cxn modelId="{7D91DBF7-1F25-2D4E-97D8-8B282AC78634}" type="presParOf" srcId="{06B1614C-ACC4-4572-AB9A-F8F66A4ECD27}" destId="{671B0A54-939B-4BDB-A45C-C00037B13CEB}" srcOrd="1" destOrd="0" presId="urn:microsoft.com/office/officeart/2018/5/layout/CenteredIconLabelDescriptionList"/>
    <dgm:cxn modelId="{61A8DC0E-8AA3-274E-A53D-65B4F1A424C0}" type="presParOf" srcId="{06B1614C-ACC4-4572-AB9A-F8F66A4ECD27}" destId="{3B2A2E29-0851-4844-B3DA-498BB10D7003}" srcOrd="2" destOrd="0" presId="urn:microsoft.com/office/officeart/2018/5/layout/CenteredIconLabelDescriptionList"/>
    <dgm:cxn modelId="{324621D5-C621-4F4E-9A8A-0E764AA89838}" type="presParOf" srcId="{06B1614C-ACC4-4572-AB9A-F8F66A4ECD27}" destId="{4D868CD2-660E-4F7A-B002-2FB90AB5C08E}" srcOrd="3" destOrd="0" presId="urn:microsoft.com/office/officeart/2018/5/layout/CenteredIconLabelDescriptionList"/>
    <dgm:cxn modelId="{F9864968-9D25-CE4F-B323-F8CE95A96FDE}" type="presParOf" srcId="{06B1614C-ACC4-4572-AB9A-F8F66A4ECD27}" destId="{3C84CA3D-A364-4DB6-B8D7-BE5A52ED9C9E}" srcOrd="4" destOrd="0" presId="urn:microsoft.com/office/officeart/2018/5/layout/CenteredIconLabelDescriptionList"/>
    <dgm:cxn modelId="{AAAE0213-6774-3F44-87E6-5C29EE40B8E0}" type="presParOf" srcId="{72612A17-CD8F-419E-9BE0-A62719A76252}" destId="{D80426ED-8E13-42BA-B9EF-D3EF0A5950C1}" srcOrd="5" destOrd="0" presId="urn:microsoft.com/office/officeart/2018/5/layout/CenteredIconLabelDescriptionList"/>
    <dgm:cxn modelId="{9DFFB289-58AB-5244-B86B-64F747BACB26}" type="presParOf" srcId="{72612A17-CD8F-419E-9BE0-A62719A76252}" destId="{35A13BB4-220A-47A5-ADC3-407CB7ADFF5D}" srcOrd="6" destOrd="0" presId="urn:microsoft.com/office/officeart/2018/5/layout/CenteredIconLabelDescriptionList"/>
    <dgm:cxn modelId="{E4682007-F16D-0548-84EB-FFCE474D0D30}" type="presParOf" srcId="{35A13BB4-220A-47A5-ADC3-407CB7ADFF5D}" destId="{46F86FF0-A2F3-44C5-AA80-9C10EA260418}" srcOrd="0" destOrd="0" presId="urn:microsoft.com/office/officeart/2018/5/layout/CenteredIconLabelDescriptionList"/>
    <dgm:cxn modelId="{9B615F13-12A3-074E-92B5-241A5876CAD5}" type="presParOf" srcId="{35A13BB4-220A-47A5-ADC3-407CB7ADFF5D}" destId="{3D392C4C-429F-44D9-A31C-226A17E1D157}" srcOrd="1" destOrd="0" presId="urn:microsoft.com/office/officeart/2018/5/layout/CenteredIconLabelDescriptionList"/>
    <dgm:cxn modelId="{4A3E3531-AFB3-7F48-AF32-CFFDEBEAFDB3}" type="presParOf" srcId="{35A13BB4-220A-47A5-ADC3-407CB7ADFF5D}" destId="{56526CD1-134D-4947-8004-16A5711CD668}" srcOrd="2" destOrd="0" presId="urn:microsoft.com/office/officeart/2018/5/layout/CenteredIconLabelDescriptionList"/>
    <dgm:cxn modelId="{4BEC1A23-A017-C94D-BCCF-AFB15AB3FE0D}" type="presParOf" srcId="{35A13BB4-220A-47A5-ADC3-407CB7ADFF5D}" destId="{4320C7B1-E830-4777-8AB7-0C6940DB1922}" srcOrd="3" destOrd="0" presId="urn:microsoft.com/office/officeart/2018/5/layout/CenteredIconLabelDescriptionList"/>
    <dgm:cxn modelId="{7C117DF2-898C-1A48-97A8-ED5E594170A2}" type="presParOf" srcId="{35A13BB4-220A-47A5-ADC3-407CB7ADFF5D}" destId="{BDF48AD0-6587-451F-A38A-090E955886F9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10637A9-144C-4188-B8B4-86CA514FAAA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27067D-93A0-4431-B705-96CDFD420FC0}">
      <dgm:prSet/>
      <dgm:spPr/>
      <dgm:t>
        <a:bodyPr/>
        <a:lstStyle/>
        <a:p>
          <a:r>
            <a:rPr lang="fr-FR" dirty="0" err="1"/>
            <a:t>WebApp</a:t>
          </a:r>
          <a:r>
            <a:rPr lang="fr-FR" dirty="0"/>
            <a:t> qui interagit avec l’Open Food </a:t>
          </a:r>
          <a:r>
            <a:rPr lang="fr-FR" dirty="0" err="1"/>
            <a:t>Facts</a:t>
          </a:r>
          <a:r>
            <a:rPr lang="fr-FR" dirty="0"/>
            <a:t> pour </a:t>
          </a:r>
          <a:r>
            <a:rPr lang="fr-FR" dirty="0" err="1"/>
            <a:t>récupérer</a:t>
          </a:r>
          <a:r>
            <a:rPr lang="fr-FR" dirty="0"/>
            <a:t> les aliments, les comparer et proposer un substitut plus sain. </a:t>
          </a:r>
          <a:endParaRPr lang="en-US" dirty="0"/>
        </a:p>
      </dgm:t>
    </dgm:pt>
    <dgm:pt modelId="{8BFC192B-E02E-479A-A1B0-0E364AE585FD}" type="parTrans" cxnId="{947DACFB-FBE7-43F8-9264-18664BBCEDA2}">
      <dgm:prSet/>
      <dgm:spPr/>
      <dgm:t>
        <a:bodyPr/>
        <a:lstStyle/>
        <a:p>
          <a:endParaRPr lang="en-US"/>
        </a:p>
      </dgm:t>
    </dgm:pt>
    <dgm:pt modelId="{B4A41C4F-189F-4E2F-9705-25435AB1A568}" type="sibTrans" cxnId="{947DACFB-FBE7-43F8-9264-18664BBCEDA2}">
      <dgm:prSet/>
      <dgm:spPr/>
      <dgm:t>
        <a:bodyPr/>
        <a:lstStyle/>
        <a:p>
          <a:endParaRPr lang="en-US"/>
        </a:p>
      </dgm:t>
    </dgm:pt>
    <dgm:pt modelId="{43F759CB-08DE-4706-B699-BE4A0094B7BD}">
      <dgm:prSet/>
      <dgm:spPr/>
      <dgm:t>
        <a:bodyPr/>
        <a:lstStyle/>
        <a:p>
          <a:r>
            <a:rPr lang="fr-FR" dirty="0"/>
            <a:t>Avec Python avec le Framework Django</a:t>
          </a:r>
          <a:endParaRPr lang="en-US" dirty="0"/>
        </a:p>
      </dgm:t>
    </dgm:pt>
    <dgm:pt modelId="{0DE09763-DB32-4937-92CF-DB53A1015123}" type="parTrans" cxnId="{D2BC5163-79CD-45A4-A36B-8582344792E2}">
      <dgm:prSet/>
      <dgm:spPr/>
      <dgm:t>
        <a:bodyPr/>
        <a:lstStyle/>
        <a:p>
          <a:endParaRPr lang="en-US"/>
        </a:p>
      </dgm:t>
    </dgm:pt>
    <dgm:pt modelId="{AD9FCDD2-87A2-494A-AE1B-79EE2F0FF923}" type="sibTrans" cxnId="{D2BC5163-79CD-45A4-A36B-8582344792E2}">
      <dgm:prSet/>
      <dgm:spPr/>
      <dgm:t>
        <a:bodyPr/>
        <a:lstStyle/>
        <a:p>
          <a:endParaRPr lang="en-US"/>
        </a:p>
      </dgm:t>
    </dgm:pt>
    <dgm:pt modelId="{82545924-1A95-4F39-A53F-073EF00226D6}">
      <dgm:prSet/>
      <dgm:spPr/>
      <dgm:t>
        <a:bodyPr/>
        <a:lstStyle/>
        <a:p>
          <a:r>
            <a:rPr lang="fr-FR" dirty="0"/>
            <a:t>En utilisant une base de donnée relationnelle ou non relationnelle</a:t>
          </a:r>
          <a:endParaRPr lang="en-US" dirty="0"/>
        </a:p>
      </dgm:t>
    </dgm:pt>
    <dgm:pt modelId="{4BCC1C7D-BD02-4964-9D7A-0F4A32800C74}" type="parTrans" cxnId="{CF6CA57A-EF0D-4E50-8E25-EFD87A11F864}">
      <dgm:prSet/>
      <dgm:spPr/>
      <dgm:t>
        <a:bodyPr/>
        <a:lstStyle/>
        <a:p>
          <a:endParaRPr lang="en-US"/>
        </a:p>
      </dgm:t>
    </dgm:pt>
    <dgm:pt modelId="{44BEEF44-9272-42B9-9152-5B06BB1F646C}" type="sibTrans" cxnId="{CF6CA57A-EF0D-4E50-8E25-EFD87A11F864}">
      <dgm:prSet/>
      <dgm:spPr/>
      <dgm:t>
        <a:bodyPr/>
        <a:lstStyle/>
        <a:p>
          <a:endParaRPr lang="en-US"/>
        </a:p>
      </dgm:t>
    </dgm:pt>
    <dgm:pt modelId="{6FC5AB18-0CC1-144F-A071-14EA7BE6E123}" type="pres">
      <dgm:prSet presAssocID="{410637A9-144C-4188-B8B4-86CA514FAAA7}" presName="linear" presStyleCnt="0">
        <dgm:presLayoutVars>
          <dgm:animLvl val="lvl"/>
          <dgm:resizeHandles val="exact"/>
        </dgm:presLayoutVars>
      </dgm:prSet>
      <dgm:spPr/>
    </dgm:pt>
    <dgm:pt modelId="{462B4C41-330A-5C4F-92D1-BA44E4155E56}" type="pres">
      <dgm:prSet presAssocID="{FE27067D-93A0-4431-B705-96CDFD420FC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61F5FAA-53DD-B548-B7DA-CFFF89503288}" type="pres">
      <dgm:prSet presAssocID="{B4A41C4F-189F-4E2F-9705-25435AB1A568}" presName="spacer" presStyleCnt="0"/>
      <dgm:spPr/>
    </dgm:pt>
    <dgm:pt modelId="{585A54E9-7883-7A41-9E84-68899EEB04C2}" type="pres">
      <dgm:prSet presAssocID="{43F759CB-08DE-4706-B699-BE4A0094B7B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12BDC9F-3FA7-ED4E-95FE-2AC40AEF30DD}" type="pres">
      <dgm:prSet presAssocID="{AD9FCDD2-87A2-494A-AE1B-79EE2F0FF923}" presName="spacer" presStyleCnt="0"/>
      <dgm:spPr/>
    </dgm:pt>
    <dgm:pt modelId="{2F6FA419-F97C-3242-812F-57F0D4E1ED41}" type="pres">
      <dgm:prSet presAssocID="{82545924-1A95-4F39-A53F-073EF00226D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2D3195A-0BD4-9D49-A2D5-DFCAA81410B8}" type="presOf" srcId="{82545924-1A95-4F39-A53F-073EF00226D6}" destId="{2F6FA419-F97C-3242-812F-57F0D4E1ED41}" srcOrd="0" destOrd="0" presId="urn:microsoft.com/office/officeart/2005/8/layout/vList2"/>
    <dgm:cxn modelId="{D2BC5163-79CD-45A4-A36B-8582344792E2}" srcId="{410637A9-144C-4188-B8B4-86CA514FAAA7}" destId="{43F759CB-08DE-4706-B699-BE4A0094B7BD}" srcOrd="1" destOrd="0" parTransId="{0DE09763-DB32-4937-92CF-DB53A1015123}" sibTransId="{AD9FCDD2-87A2-494A-AE1B-79EE2F0FF923}"/>
    <dgm:cxn modelId="{CF6CA57A-EF0D-4E50-8E25-EFD87A11F864}" srcId="{410637A9-144C-4188-B8B4-86CA514FAAA7}" destId="{82545924-1A95-4F39-A53F-073EF00226D6}" srcOrd="2" destOrd="0" parTransId="{4BCC1C7D-BD02-4964-9D7A-0F4A32800C74}" sibTransId="{44BEEF44-9272-42B9-9152-5B06BB1F646C}"/>
    <dgm:cxn modelId="{02ACDCD0-F4CC-394A-96F4-F416F6203098}" type="presOf" srcId="{FE27067D-93A0-4431-B705-96CDFD420FC0}" destId="{462B4C41-330A-5C4F-92D1-BA44E4155E56}" srcOrd="0" destOrd="0" presId="urn:microsoft.com/office/officeart/2005/8/layout/vList2"/>
    <dgm:cxn modelId="{B423EEE8-7087-A343-9C9C-CD00C5D1BA04}" type="presOf" srcId="{410637A9-144C-4188-B8B4-86CA514FAAA7}" destId="{6FC5AB18-0CC1-144F-A071-14EA7BE6E123}" srcOrd="0" destOrd="0" presId="urn:microsoft.com/office/officeart/2005/8/layout/vList2"/>
    <dgm:cxn modelId="{947DACFB-FBE7-43F8-9264-18664BBCEDA2}" srcId="{410637A9-144C-4188-B8B4-86CA514FAAA7}" destId="{FE27067D-93A0-4431-B705-96CDFD420FC0}" srcOrd="0" destOrd="0" parTransId="{8BFC192B-E02E-479A-A1B0-0E364AE585FD}" sibTransId="{B4A41C4F-189F-4E2F-9705-25435AB1A568}"/>
    <dgm:cxn modelId="{53AE90FD-A600-BE4A-B49D-747DC97DDA1A}" type="presOf" srcId="{43F759CB-08DE-4706-B699-BE4A0094B7BD}" destId="{585A54E9-7883-7A41-9E84-68899EEB04C2}" srcOrd="0" destOrd="0" presId="urn:microsoft.com/office/officeart/2005/8/layout/vList2"/>
    <dgm:cxn modelId="{D019B8B6-FF88-9A44-B4B6-515C4E4DA531}" type="presParOf" srcId="{6FC5AB18-0CC1-144F-A071-14EA7BE6E123}" destId="{462B4C41-330A-5C4F-92D1-BA44E4155E56}" srcOrd="0" destOrd="0" presId="urn:microsoft.com/office/officeart/2005/8/layout/vList2"/>
    <dgm:cxn modelId="{4F793BD1-2EC5-5C45-B29F-E16AA93BDA35}" type="presParOf" srcId="{6FC5AB18-0CC1-144F-A071-14EA7BE6E123}" destId="{B61F5FAA-53DD-B548-B7DA-CFFF89503288}" srcOrd="1" destOrd="0" presId="urn:microsoft.com/office/officeart/2005/8/layout/vList2"/>
    <dgm:cxn modelId="{434EB542-F7E9-074A-A481-9A70EE83C81A}" type="presParOf" srcId="{6FC5AB18-0CC1-144F-A071-14EA7BE6E123}" destId="{585A54E9-7883-7A41-9E84-68899EEB04C2}" srcOrd="2" destOrd="0" presId="urn:microsoft.com/office/officeart/2005/8/layout/vList2"/>
    <dgm:cxn modelId="{33540984-6334-E247-99E4-4AF83FB473C6}" type="presParOf" srcId="{6FC5AB18-0CC1-144F-A071-14EA7BE6E123}" destId="{912BDC9F-3FA7-ED4E-95FE-2AC40AEF30DD}" srcOrd="3" destOrd="0" presId="urn:microsoft.com/office/officeart/2005/8/layout/vList2"/>
    <dgm:cxn modelId="{6A27493B-44E9-C749-8CFD-5B787D497DAE}" type="presParOf" srcId="{6FC5AB18-0CC1-144F-A071-14EA7BE6E123}" destId="{2F6FA419-F97C-3242-812F-57F0D4E1ED4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E605F9-2BD5-4F23-AA86-E5A603D2604A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B1F727-17BB-4E87-B095-66C99F61DBED}">
      <dgm:prSet/>
      <dgm:spPr/>
      <dgm:t>
        <a:bodyPr/>
        <a:lstStyle/>
        <a:p>
          <a:r>
            <a:rPr lang="fr-FR" dirty="0"/>
            <a:t>Méthodologie de projet Agile </a:t>
          </a:r>
          <a:endParaRPr lang="en-US" dirty="0"/>
        </a:p>
      </dgm:t>
    </dgm:pt>
    <dgm:pt modelId="{661F05A5-B0C2-45EC-8734-D117DFA78ABB}" type="parTrans" cxnId="{8456B898-3345-43FF-83B5-D55711FC933A}">
      <dgm:prSet/>
      <dgm:spPr/>
      <dgm:t>
        <a:bodyPr/>
        <a:lstStyle/>
        <a:p>
          <a:endParaRPr lang="en-US"/>
        </a:p>
      </dgm:t>
    </dgm:pt>
    <dgm:pt modelId="{5E7A3FC8-5B7A-4CD1-BC0E-009A4817E936}" type="sibTrans" cxnId="{8456B898-3345-43FF-83B5-D55711FC933A}">
      <dgm:prSet/>
      <dgm:spPr/>
      <dgm:t>
        <a:bodyPr/>
        <a:lstStyle/>
        <a:p>
          <a:endParaRPr lang="en-US"/>
        </a:p>
      </dgm:t>
    </dgm:pt>
    <dgm:pt modelId="{41D86859-BA4F-4C70-9CF9-62134EE607BE}">
      <dgm:prSet/>
      <dgm:spPr/>
      <dgm:t>
        <a:bodyPr/>
        <a:lstStyle/>
        <a:p>
          <a:r>
            <a:rPr lang="fr-FR" dirty="0"/>
            <a:t>Utilisation de GitHub pour partager nos avancements en développement et garder une traçabilité de notre code</a:t>
          </a:r>
          <a:endParaRPr lang="en-US" dirty="0"/>
        </a:p>
      </dgm:t>
    </dgm:pt>
    <dgm:pt modelId="{BBEDCFBE-3ED7-430B-9CF4-6F9B9CC49EC4}" type="parTrans" cxnId="{E7D30D4D-77FC-48DD-B138-8B03B30A350A}">
      <dgm:prSet/>
      <dgm:spPr/>
      <dgm:t>
        <a:bodyPr/>
        <a:lstStyle/>
        <a:p>
          <a:endParaRPr lang="en-US"/>
        </a:p>
      </dgm:t>
    </dgm:pt>
    <dgm:pt modelId="{F86A4753-826B-43F0-A740-D84432AA3E49}" type="sibTrans" cxnId="{E7D30D4D-77FC-48DD-B138-8B03B30A350A}">
      <dgm:prSet/>
      <dgm:spPr/>
      <dgm:t>
        <a:bodyPr/>
        <a:lstStyle/>
        <a:p>
          <a:endParaRPr lang="en-US"/>
        </a:p>
      </dgm:t>
    </dgm:pt>
    <dgm:pt modelId="{F69F4993-1BB3-4BE7-82DE-4018DC6E1EDC}">
      <dgm:prSet/>
      <dgm:spPr/>
      <dgm:t>
        <a:bodyPr/>
        <a:lstStyle/>
        <a:p>
          <a:r>
            <a:rPr lang="fr-FR" dirty="0"/>
            <a:t>Base de données </a:t>
          </a:r>
          <a:r>
            <a:rPr lang="fr-FR" dirty="0" err="1"/>
            <a:t>MongoDb</a:t>
          </a:r>
          <a:r>
            <a:rPr lang="fr-FR" dirty="0"/>
            <a:t> Atlas </a:t>
          </a:r>
          <a:endParaRPr lang="en-US" dirty="0"/>
        </a:p>
      </dgm:t>
    </dgm:pt>
    <dgm:pt modelId="{E65B9CB6-136E-4DD0-93E0-3024CC0AFEA2}" type="parTrans" cxnId="{25D6ED8C-859D-4317-83C5-1DE0FF1C3AE2}">
      <dgm:prSet/>
      <dgm:spPr/>
      <dgm:t>
        <a:bodyPr/>
        <a:lstStyle/>
        <a:p>
          <a:endParaRPr lang="en-US"/>
        </a:p>
      </dgm:t>
    </dgm:pt>
    <dgm:pt modelId="{B3A0B70A-D09B-4D12-B4A2-9704399576F1}" type="sibTrans" cxnId="{25D6ED8C-859D-4317-83C5-1DE0FF1C3AE2}">
      <dgm:prSet/>
      <dgm:spPr/>
      <dgm:t>
        <a:bodyPr/>
        <a:lstStyle/>
        <a:p>
          <a:endParaRPr lang="en-US"/>
        </a:p>
      </dgm:t>
    </dgm:pt>
    <dgm:pt modelId="{743888DC-6A9D-429E-82FA-C2AA5160E770}">
      <dgm:prSet/>
      <dgm:spPr/>
      <dgm:t>
        <a:bodyPr/>
        <a:lstStyle/>
        <a:p>
          <a:r>
            <a:rPr lang="fr-FR" dirty="0"/>
            <a:t>Gestion d’authentification</a:t>
          </a:r>
        </a:p>
        <a:p>
          <a:r>
            <a:rPr lang="fr-FR" dirty="0"/>
            <a:t> ( Login / Register )</a:t>
          </a:r>
          <a:endParaRPr lang="en-US" dirty="0"/>
        </a:p>
      </dgm:t>
    </dgm:pt>
    <dgm:pt modelId="{9F115F69-B38E-4946-8C53-29D934B214BC}" type="parTrans" cxnId="{BEDE4733-3059-4B75-9FA7-0B1BFB86F973}">
      <dgm:prSet/>
      <dgm:spPr/>
      <dgm:t>
        <a:bodyPr/>
        <a:lstStyle/>
        <a:p>
          <a:endParaRPr lang="en-US"/>
        </a:p>
      </dgm:t>
    </dgm:pt>
    <dgm:pt modelId="{7565E971-7EB9-4A93-8794-BBD2BBA23221}" type="sibTrans" cxnId="{BEDE4733-3059-4B75-9FA7-0B1BFB86F973}">
      <dgm:prSet/>
      <dgm:spPr/>
      <dgm:t>
        <a:bodyPr/>
        <a:lstStyle/>
        <a:p>
          <a:endParaRPr lang="en-US"/>
        </a:p>
      </dgm:t>
    </dgm:pt>
    <dgm:pt modelId="{971091D8-DF3A-4E04-947B-23134DC44A43}">
      <dgm:prSet/>
      <dgm:spPr/>
      <dgm:t>
        <a:bodyPr/>
        <a:lstStyle/>
        <a:p>
          <a:r>
            <a:rPr lang="fr-FR" dirty="0"/>
            <a:t>Développer une application </a:t>
          </a:r>
          <a:r>
            <a:rPr lang="fr-FR" dirty="0" err="1"/>
            <a:t>webApp</a:t>
          </a:r>
          <a:r>
            <a:rPr lang="fr-FR" dirty="0"/>
            <a:t> avec Django proposant les fonctionnalités attendues par </a:t>
          </a:r>
        </a:p>
        <a:p>
          <a:pPr>
            <a:buFont typeface="Arial" panose="020B0604020202020204" pitchFamily="34" charset="0"/>
            <a:buChar char="•"/>
          </a:pPr>
          <a:r>
            <a:rPr lang="fr-FR" dirty="0"/>
            <a:t>le client </a:t>
          </a:r>
          <a:endParaRPr lang="en-US" dirty="0"/>
        </a:p>
      </dgm:t>
    </dgm:pt>
    <dgm:pt modelId="{98FF4AE1-9012-4731-9AB0-57B63765A379}" type="parTrans" cxnId="{83FF152E-4F90-46E6-BE90-4BA634D78301}">
      <dgm:prSet/>
      <dgm:spPr/>
      <dgm:t>
        <a:bodyPr/>
        <a:lstStyle/>
        <a:p>
          <a:endParaRPr lang="en-US"/>
        </a:p>
      </dgm:t>
    </dgm:pt>
    <dgm:pt modelId="{9BA6BAD4-93B2-4B62-B129-762FF97F10F5}" type="sibTrans" cxnId="{83FF152E-4F90-46E6-BE90-4BA634D78301}">
      <dgm:prSet/>
      <dgm:spPr/>
      <dgm:t>
        <a:bodyPr/>
        <a:lstStyle/>
        <a:p>
          <a:endParaRPr lang="en-US"/>
        </a:p>
      </dgm:t>
    </dgm:pt>
    <dgm:pt modelId="{167C044C-3BEF-8E4A-B1D2-9C863538C21D}" type="pres">
      <dgm:prSet presAssocID="{9AE605F9-2BD5-4F23-AA86-E5A603D2604A}" presName="diagram" presStyleCnt="0">
        <dgm:presLayoutVars>
          <dgm:dir/>
          <dgm:resizeHandles val="exact"/>
        </dgm:presLayoutVars>
      </dgm:prSet>
      <dgm:spPr/>
    </dgm:pt>
    <dgm:pt modelId="{97E67AFE-3811-1740-A720-C204687C712E}" type="pres">
      <dgm:prSet presAssocID="{1DB1F727-17BB-4E87-B095-66C99F61DBED}" presName="node" presStyleLbl="node1" presStyleIdx="0" presStyleCnt="5">
        <dgm:presLayoutVars>
          <dgm:bulletEnabled val="1"/>
        </dgm:presLayoutVars>
      </dgm:prSet>
      <dgm:spPr/>
    </dgm:pt>
    <dgm:pt modelId="{E6BA8E8C-70E8-D34D-BE1C-0EC0BD0FB739}" type="pres">
      <dgm:prSet presAssocID="{5E7A3FC8-5B7A-4CD1-BC0E-009A4817E936}" presName="sibTrans" presStyleCnt="0"/>
      <dgm:spPr/>
    </dgm:pt>
    <dgm:pt modelId="{2C1F8049-B3B5-FB41-8C90-6CF2FDC387C7}" type="pres">
      <dgm:prSet presAssocID="{41D86859-BA4F-4C70-9CF9-62134EE607BE}" presName="node" presStyleLbl="node1" presStyleIdx="1" presStyleCnt="5" custLinFactNeighborX="0" custLinFactNeighborY="-9710">
        <dgm:presLayoutVars>
          <dgm:bulletEnabled val="1"/>
        </dgm:presLayoutVars>
      </dgm:prSet>
      <dgm:spPr/>
    </dgm:pt>
    <dgm:pt modelId="{5B0E7F96-AFF6-F24D-BEB3-137DFBF2A886}" type="pres">
      <dgm:prSet presAssocID="{F86A4753-826B-43F0-A740-D84432AA3E49}" presName="sibTrans" presStyleCnt="0"/>
      <dgm:spPr/>
    </dgm:pt>
    <dgm:pt modelId="{BAAE708E-270E-AC44-B29E-26DF058A2E4C}" type="pres">
      <dgm:prSet presAssocID="{F69F4993-1BB3-4BE7-82DE-4018DC6E1EDC}" presName="node" presStyleLbl="node1" presStyleIdx="2" presStyleCnt="5">
        <dgm:presLayoutVars>
          <dgm:bulletEnabled val="1"/>
        </dgm:presLayoutVars>
      </dgm:prSet>
      <dgm:spPr/>
    </dgm:pt>
    <dgm:pt modelId="{EC6EE12A-9D13-9F48-BB7A-5F38AAE76C35}" type="pres">
      <dgm:prSet presAssocID="{B3A0B70A-D09B-4D12-B4A2-9704399576F1}" presName="sibTrans" presStyleCnt="0"/>
      <dgm:spPr/>
    </dgm:pt>
    <dgm:pt modelId="{DCE14E31-D815-4B4B-87D3-D30E04F9FAC5}" type="pres">
      <dgm:prSet presAssocID="{743888DC-6A9D-429E-82FA-C2AA5160E770}" presName="node" presStyleLbl="node1" presStyleIdx="3" presStyleCnt="5" custLinFactX="12243" custLinFactNeighborX="100000" custLinFactNeighborY="1431">
        <dgm:presLayoutVars>
          <dgm:bulletEnabled val="1"/>
        </dgm:presLayoutVars>
      </dgm:prSet>
      <dgm:spPr/>
    </dgm:pt>
    <dgm:pt modelId="{8E322699-8F79-2D4D-920D-EA6B8237DC1C}" type="pres">
      <dgm:prSet presAssocID="{7565E971-7EB9-4A93-8794-BBD2BBA23221}" presName="sibTrans" presStyleCnt="0"/>
      <dgm:spPr/>
    </dgm:pt>
    <dgm:pt modelId="{97FA0A4A-1B44-C14E-86E0-CBB3CCFB38B4}" type="pres">
      <dgm:prSet presAssocID="{971091D8-DF3A-4E04-947B-23134DC44A43}" presName="node" presStyleLbl="node1" presStyleIdx="4" presStyleCnt="5" custLinFactX="-11885" custLinFactNeighborX="-100000" custLinFactNeighborY="-1158">
        <dgm:presLayoutVars>
          <dgm:bulletEnabled val="1"/>
        </dgm:presLayoutVars>
      </dgm:prSet>
      <dgm:spPr/>
    </dgm:pt>
  </dgm:ptLst>
  <dgm:cxnLst>
    <dgm:cxn modelId="{532AB41C-76E4-1B40-A63C-E77A3C339A8C}" type="presOf" srcId="{971091D8-DF3A-4E04-947B-23134DC44A43}" destId="{97FA0A4A-1B44-C14E-86E0-CBB3CCFB38B4}" srcOrd="0" destOrd="0" presId="urn:microsoft.com/office/officeart/2005/8/layout/default"/>
    <dgm:cxn modelId="{FB48A31F-ED96-6C41-98DC-83D681959911}" type="presOf" srcId="{9AE605F9-2BD5-4F23-AA86-E5A603D2604A}" destId="{167C044C-3BEF-8E4A-B1D2-9C863538C21D}" srcOrd="0" destOrd="0" presId="urn:microsoft.com/office/officeart/2005/8/layout/default"/>
    <dgm:cxn modelId="{83FF152E-4F90-46E6-BE90-4BA634D78301}" srcId="{9AE605F9-2BD5-4F23-AA86-E5A603D2604A}" destId="{971091D8-DF3A-4E04-947B-23134DC44A43}" srcOrd="4" destOrd="0" parTransId="{98FF4AE1-9012-4731-9AB0-57B63765A379}" sibTransId="{9BA6BAD4-93B2-4B62-B129-762FF97F10F5}"/>
    <dgm:cxn modelId="{BEDE4733-3059-4B75-9FA7-0B1BFB86F973}" srcId="{9AE605F9-2BD5-4F23-AA86-E5A603D2604A}" destId="{743888DC-6A9D-429E-82FA-C2AA5160E770}" srcOrd="3" destOrd="0" parTransId="{9F115F69-B38E-4946-8C53-29D934B214BC}" sibTransId="{7565E971-7EB9-4A93-8794-BBD2BBA23221}"/>
    <dgm:cxn modelId="{2560C63E-896B-0C42-B518-FF3838FD8993}" type="presOf" srcId="{41D86859-BA4F-4C70-9CF9-62134EE607BE}" destId="{2C1F8049-B3B5-FB41-8C90-6CF2FDC387C7}" srcOrd="0" destOrd="0" presId="urn:microsoft.com/office/officeart/2005/8/layout/default"/>
    <dgm:cxn modelId="{E7D30D4D-77FC-48DD-B138-8B03B30A350A}" srcId="{9AE605F9-2BD5-4F23-AA86-E5A603D2604A}" destId="{41D86859-BA4F-4C70-9CF9-62134EE607BE}" srcOrd="1" destOrd="0" parTransId="{BBEDCFBE-3ED7-430B-9CF4-6F9B9CC49EC4}" sibTransId="{F86A4753-826B-43F0-A740-D84432AA3E49}"/>
    <dgm:cxn modelId="{E5DC7B7E-4C84-2243-91DB-B27E9ADCF86D}" type="presOf" srcId="{1DB1F727-17BB-4E87-B095-66C99F61DBED}" destId="{97E67AFE-3811-1740-A720-C204687C712E}" srcOrd="0" destOrd="0" presId="urn:microsoft.com/office/officeart/2005/8/layout/default"/>
    <dgm:cxn modelId="{25D6ED8C-859D-4317-83C5-1DE0FF1C3AE2}" srcId="{9AE605F9-2BD5-4F23-AA86-E5A603D2604A}" destId="{F69F4993-1BB3-4BE7-82DE-4018DC6E1EDC}" srcOrd="2" destOrd="0" parTransId="{E65B9CB6-136E-4DD0-93E0-3024CC0AFEA2}" sibTransId="{B3A0B70A-D09B-4D12-B4A2-9704399576F1}"/>
    <dgm:cxn modelId="{8456B898-3345-43FF-83B5-D55711FC933A}" srcId="{9AE605F9-2BD5-4F23-AA86-E5A603D2604A}" destId="{1DB1F727-17BB-4E87-B095-66C99F61DBED}" srcOrd="0" destOrd="0" parTransId="{661F05A5-B0C2-45EC-8734-D117DFA78ABB}" sibTransId="{5E7A3FC8-5B7A-4CD1-BC0E-009A4817E936}"/>
    <dgm:cxn modelId="{8855A89F-9492-6349-BDDC-E716BDBEC296}" type="presOf" srcId="{743888DC-6A9D-429E-82FA-C2AA5160E770}" destId="{DCE14E31-D815-4B4B-87D3-D30E04F9FAC5}" srcOrd="0" destOrd="0" presId="urn:microsoft.com/office/officeart/2005/8/layout/default"/>
    <dgm:cxn modelId="{166BC7EC-D1FB-F849-9FC9-06B441244486}" type="presOf" srcId="{F69F4993-1BB3-4BE7-82DE-4018DC6E1EDC}" destId="{BAAE708E-270E-AC44-B29E-26DF058A2E4C}" srcOrd="0" destOrd="0" presId="urn:microsoft.com/office/officeart/2005/8/layout/default"/>
    <dgm:cxn modelId="{7DC2F7DB-ADDB-C34B-95F3-6807CD159B35}" type="presParOf" srcId="{167C044C-3BEF-8E4A-B1D2-9C863538C21D}" destId="{97E67AFE-3811-1740-A720-C204687C712E}" srcOrd="0" destOrd="0" presId="urn:microsoft.com/office/officeart/2005/8/layout/default"/>
    <dgm:cxn modelId="{84B556A9-FF67-FB4C-894E-5D44013922F2}" type="presParOf" srcId="{167C044C-3BEF-8E4A-B1D2-9C863538C21D}" destId="{E6BA8E8C-70E8-D34D-BE1C-0EC0BD0FB739}" srcOrd="1" destOrd="0" presId="urn:microsoft.com/office/officeart/2005/8/layout/default"/>
    <dgm:cxn modelId="{6BE7B46E-39B0-7647-B71C-1E62BB92A802}" type="presParOf" srcId="{167C044C-3BEF-8E4A-B1D2-9C863538C21D}" destId="{2C1F8049-B3B5-FB41-8C90-6CF2FDC387C7}" srcOrd="2" destOrd="0" presId="urn:microsoft.com/office/officeart/2005/8/layout/default"/>
    <dgm:cxn modelId="{C63D0CB7-3E3F-BD46-B93C-D0F892BB0427}" type="presParOf" srcId="{167C044C-3BEF-8E4A-B1D2-9C863538C21D}" destId="{5B0E7F96-AFF6-F24D-BEB3-137DFBF2A886}" srcOrd="3" destOrd="0" presId="urn:microsoft.com/office/officeart/2005/8/layout/default"/>
    <dgm:cxn modelId="{1CF0AB8B-BC8F-994D-AB3A-380F40D52A89}" type="presParOf" srcId="{167C044C-3BEF-8E4A-B1D2-9C863538C21D}" destId="{BAAE708E-270E-AC44-B29E-26DF058A2E4C}" srcOrd="4" destOrd="0" presId="urn:microsoft.com/office/officeart/2005/8/layout/default"/>
    <dgm:cxn modelId="{3B1D352C-9A45-AF45-90D8-3B3302A19952}" type="presParOf" srcId="{167C044C-3BEF-8E4A-B1D2-9C863538C21D}" destId="{EC6EE12A-9D13-9F48-BB7A-5F38AAE76C35}" srcOrd="5" destOrd="0" presId="urn:microsoft.com/office/officeart/2005/8/layout/default"/>
    <dgm:cxn modelId="{C12F16D8-CFD7-2848-898B-10A1620C7795}" type="presParOf" srcId="{167C044C-3BEF-8E4A-B1D2-9C863538C21D}" destId="{DCE14E31-D815-4B4B-87D3-D30E04F9FAC5}" srcOrd="6" destOrd="0" presId="urn:microsoft.com/office/officeart/2005/8/layout/default"/>
    <dgm:cxn modelId="{ACDA5820-0115-234D-86C3-4FA93431C42D}" type="presParOf" srcId="{167C044C-3BEF-8E4A-B1D2-9C863538C21D}" destId="{8E322699-8F79-2D4D-920D-EA6B8237DC1C}" srcOrd="7" destOrd="0" presId="urn:microsoft.com/office/officeart/2005/8/layout/default"/>
    <dgm:cxn modelId="{85D7A953-DB32-9840-9D42-1E78ED377439}" type="presParOf" srcId="{167C044C-3BEF-8E4A-B1D2-9C863538C21D}" destId="{97FA0A4A-1B44-C14E-86E0-CBB3CCFB38B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DC001A2-2C93-4D83-A9AD-40C6327CC13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5C0C973-3155-4F88-A21C-887DB042074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Le visuel</a:t>
          </a:r>
          <a:endParaRPr lang="en-US" dirty="0"/>
        </a:p>
      </dgm:t>
    </dgm:pt>
    <dgm:pt modelId="{ED6B7B82-C623-4F6B-806A-C16CCE5C2EAA}" type="parTrans" cxnId="{6092192A-AF0C-426E-8B87-CB15CD4E2578}">
      <dgm:prSet/>
      <dgm:spPr/>
      <dgm:t>
        <a:bodyPr/>
        <a:lstStyle/>
        <a:p>
          <a:endParaRPr lang="en-US"/>
        </a:p>
      </dgm:t>
    </dgm:pt>
    <dgm:pt modelId="{85A54DB9-0244-4FFC-B106-7BE45F091E99}" type="sibTrans" cxnId="{6092192A-AF0C-426E-8B87-CB15CD4E2578}">
      <dgm:prSet/>
      <dgm:spPr/>
      <dgm:t>
        <a:bodyPr/>
        <a:lstStyle/>
        <a:p>
          <a:endParaRPr lang="en-US"/>
        </a:p>
      </dgm:t>
    </dgm:pt>
    <dgm:pt modelId="{9F3DDBE5-9802-B541-A310-80C268E809F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La Qualité des Produits</a:t>
          </a:r>
          <a:endParaRPr lang="en-US" dirty="0"/>
        </a:p>
      </dgm:t>
    </dgm:pt>
    <dgm:pt modelId="{F5AD6048-2F6D-7E45-BF06-5D0CCAAB1E4F}" type="parTrans" cxnId="{E4197477-49B8-AA41-97B3-291F7A6C790F}">
      <dgm:prSet/>
      <dgm:spPr/>
      <dgm:t>
        <a:bodyPr/>
        <a:lstStyle/>
        <a:p>
          <a:endParaRPr lang="fr-FR"/>
        </a:p>
      </dgm:t>
    </dgm:pt>
    <dgm:pt modelId="{DAB413F5-B1B3-6644-B3C4-DFFE9D85505E}" type="sibTrans" cxnId="{E4197477-49B8-AA41-97B3-291F7A6C790F}">
      <dgm:prSet/>
      <dgm:spPr/>
      <dgm:t>
        <a:bodyPr/>
        <a:lstStyle/>
        <a:p>
          <a:endParaRPr lang="fr-FR"/>
        </a:p>
      </dgm:t>
    </dgm:pt>
    <dgm:pt modelId="{BA557FCA-6CCE-4EA5-B268-A166EDE1F090}" type="pres">
      <dgm:prSet presAssocID="{2DC001A2-2C93-4D83-A9AD-40C6327CC13E}" presName="root" presStyleCnt="0">
        <dgm:presLayoutVars>
          <dgm:dir/>
          <dgm:resizeHandles val="exact"/>
        </dgm:presLayoutVars>
      </dgm:prSet>
      <dgm:spPr/>
    </dgm:pt>
    <dgm:pt modelId="{B16C1BE2-A768-4414-90D6-9E4FE102567A}" type="pres">
      <dgm:prSet presAssocID="{F5C0C973-3155-4F88-A21C-887DB0420740}" presName="compNode" presStyleCnt="0"/>
      <dgm:spPr/>
    </dgm:pt>
    <dgm:pt modelId="{57DA1501-8EF8-4361-86B1-EC10D986B7BE}" type="pres">
      <dgm:prSet presAssocID="{F5C0C973-3155-4F88-A21C-887DB0420740}" presName="iconBgRect" presStyleLbl="bgShp" presStyleIdx="0" presStyleCnt="2" custLinFactNeighborX="-17795" custLinFactNeighborY="3807"/>
      <dgm:spPr/>
    </dgm:pt>
    <dgm:pt modelId="{AB4C2090-C7D3-4118-93B1-AE10CDF728B6}" type="pres">
      <dgm:prSet presAssocID="{F5C0C973-3155-4F88-A21C-887DB0420740}" presName="iconRect" presStyleLbl="node1" presStyleIdx="0" presStyleCnt="2" custLinFactNeighborX="-29173" custLinFactNeighborY="663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A7EA6BDF-64DE-41F1-A978-6E98BB7B20FF}" type="pres">
      <dgm:prSet presAssocID="{F5C0C973-3155-4F88-A21C-887DB0420740}" presName="spaceRect" presStyleCnt="0"/>
      <dgm:spPr/>
    </dgm:pt>
    <dgm:pt modelId="{888A66C4-C26A-43F0-9587-258D642E38EE}" type="pres">
      <dgm:prSet presAssocID="{F5C0C973-3155-4F88-A21C-887DB0420740}" presName="textRect" presStyleLbl="revTx" presStyleIdx="0" presStyleCnt="2" custLinFactNeighborX="-6007" custLinFactNeighborY="-42578">
        <dgm:presLayoutVars>
          <dgm:chMax val="1"/>
          <dgm:chPref val="1"/>
        </dgm:presLayoutVars>
      </dgm:prSet>
      <dgm:spPr/>
    </dgm:pt>
    <dgm:pt modelId="{E58EC1AD-0C10-D041-AC9A-918575226AE3}" type="pres">
      <dgm:prSet presAssocID="{85A54DB9-0244-4FFC-B106-7BE45F091E99}" presName="sibTrans" presStyleCnt="0"/>
      <dgm:spPr/>
    </dgm:pt>
    <dgm:pt modelId="{8BF800A9-29EA-2444-BB05-95A5AB73433F}" type="pres">
      <dgm:prSet presAssocID="{9F3DDBE5-9802-B541-A310-80C268E809F9}" presName="compNode" presStyleCnt="0"/>
      <dgm:spPr/>
    </dgm:pt>
    <dgm:pt modelId="{A45BC7E1-BDD0-5945-B011-4FCC0CACE234}" type="pres">
      <dgm:prSet presAssocID="{9F3DDBE5-9802-B541-A310-80C268E809F9}" presName="iconBgRect" presStyleLbl="bgShp" presStyleIdx="1" presStyleCnt="2"/>
      <dgm:spPr/>
    </dgm:pt>
    <dgm:pt modelId="{3203BCF5-B439-8C40-8328-6D836A6043E0}" type="pres">
      <dgm:prSet presAssocID="{9F3DDBE5-9802-B541-A310-80C268E809F9}" presName="iconRect" presStyleLbl="node1" presStyleIdx="1" presStyleCnt="2"/>
      <dgm:spPr/>
    </dgm:pt>
    <dgm:pt modelId="{B78FB163-C1C1-284F-9911-9D38EB2DEEE1}" type="pres">
      <dgm:prSet presAssocID="{9F3DDBE5-9802-B541-A310-80C268E809F9}" presName="spaceRect" presStyleCnt="0"/>
      <dgm:spPr/>
    </dgm:pt>
    <dgm:pt modelId="{06535DB0-A80F-0F4A-A782-DC58799497C6}" type="pres">
      <dgm:prSet presAssocID="{9F3DDBE5-9802-B541-A310-80C268E809F9}" presName="textRect" presStyleLbl="revTx" presStyleIdx="1" presStyleCnt="2" custLinFactNeighborX="-1431" custLinFactNeighborY="-47590">
        <dgm:presLayoutVars>
          <dgm:chMax val="1"/>
          <dgm:chPref val="1"/>
        </dgm:presLayoutVars>
      </dgm:prSet>
      <dgm:spPr/>
    </dgm:pt>
  </dgm:ptLst>
  <dgm:cxnLst>
    <dgm:cxn modelId="{6092192A-AF0C-426E-8B87-CB15CD4E2578}" srcId="{2DC001A2-2C93-4D83-A9AD-40C6327CC13E}" destId="{F5C0C973-3155-4F88-A21C-887DB0420740}" srcOrd="0" destOrd="0" parTransId="{ED6B7B82-C623-4F6B-806A-C16CCE5C2EAA}" sibTransId="{85A54DB9-0244-4FFC-B106-7BE45F091E99}"/>
    <dgm:cxn modelId="{46DFF364-9DF0-4427-89A9-0FBE7069D468}" type="presOf" srcId="{2DC001A2-2C93-4D83-A9AD-40C6327CC13E}" destId="{BA557FCA-6CCE-4EA5-B268-A166EDE1F090}" srcOrd="0" destOrd="0" presId="urn:microsoft.com/office/officeart/2018/5/layout/IconCircleLabelList"/>
    <dgm:cxn modelId="{E4197477-49B8-AA41-97B3-291F7A6C790F}" srcId="{2DC001A2-2C93-4D83-A9AD-40C6327CC13E}" destId="{9F3DDBE5-9802-B541-A310-80C268E809F9}" srcOrd="1" destOrd="0" parTransId="{F5AD6048-2F6D-7E45-BF06-5D0CCAAB1E4F}" sibTransId="{DAB413F5-B1B3-6644-B3C4-DFFE9D85505E}"/>
    <dgm:cxn modelId="{6861DB8D-EC38-4706-9E49-2B0C9B157246}" type="presOf" srcId="{F5C0C973-3155-4F88-A21C-887DB0420740}" destId="{888A66C4-C26A-43F0-9587-258D642E38EE}" srcOrd="0" destOrd="0" presId="urn:microsoft.com/office/officeart/2018/5/layout/IconCircleLabelList"/>
    <dgm:cxn modelId="{D227BACB-1377-0246-BD2F-D43AD6A86E3F}" type="presOf" srcId="{9F3DDBE5-9802-B541-A310-80C268E809F9}" destId="{06535DB0-A80F-0F4A-A782-DC58799497C6}" srcOrd="0" destOrd="0" presId="urn:microsoft.com/office/officeart/2018/5/layout/IconCircleLabelList"/>
    <dgm:cxn modelId="{776EFB60-835E-4B29-84F9-C8F8C8752BB4}" type="presParOf" srcId="{BA557FCA-6CCE-4EA5-B268-A166EDE1F090}" destId="{B16C1BE2-A768-4414-90D6-9E4FE102567A}" srcOrd="0" destOrd="0" presId="urn:microsoft.com/office/officeart/2018/5/layout/IconCircleLabelList"/>
    <dgm:cxn modelId="{DE6F4A45-1A02-48AD-84C5-CB5728EC57BD}" type="presParOf" srcId="{B16C1BE2-A768-4414-90D6-9E4FE102567A}" destId="{57DA1501-8EF8-4361-86B1-EC10D986B7BE}" srcOrd="0" destOrd="0" presId="urn:microsoft.com/office/officeart/2018/5/layout/IconCircleLabelList"/>
    <dgm:cxn modelId="{5E485655-DBD9-4808-96E9-068B41B05156}" type="presParOf" srcId="{B16C1BE2-A768-4414-90D6-9E4FE102567A}" destId="{AB4C2090-C7D3-4118-93B1-AE10CDF728B6}" srcOrd="1" destOrd="0" presId="urn:microsoft.com/office/officeart/2018/5/layout/IconCircleLabelList"/>
    <dgm:cxn modelId="{989E31B6-8B49-4631-B7D3-7E316F400BF6}" type="presParOf" srcId="{B16C1BE2-A768-4414-90D6-9E4FE102567A}" destId="{A7EA6BDF-64DE-41F1-A978-6E98BB7B20FF}" srcOrd="2" destOrd="0" presId="urn:microsoft.com/office/officeart/2018/5/layout/IconCircleLabelList"/>
    <dgm:cxn modelId="{6970B4C1-380D-44D1-9A94-1651EEB86A2F}" type="presParOf" srcId="{B16C1BE2-A768-4414-90D6-9E4FE102567A}" destId="{888A66C4-C26A-43F0-9587-258D642E38EE}" srcOrd="3" destOrd="0" presId="urn:microsoft.com/office/officeart/2018/5/layout/IconCircleLabelList"/>
    <dgm:cxn modelId="{F783E7DC-6326-0242-A369-375912C4EE0A}" type="presParOf" srcId="{BA557FCA-6CCE-4EA5-B268-A166EDE1F090}" destId="{E58EC1AD-0C10-D041-AC9A-918575226AE3}" srcOrd="1" destOrd="0" presId="urn:microsoft.com/office/officeart/2018/5/layout/IconCircleLabelList"/>
    <dgm:cxn modelId="{055746B1-6DEC-D748-90E8-49C4103AE3CB}" type="presParOf" srcId="{BA557FCA-6CCE-4EA5-B268-A166EDE1F090}" destId="{8BF800A9-29EA-2444-BB05-95A5AB73433F}" srcOrd="2" destOrd="0" presId="urn:microsoft.com/office/officeart/2018/5/layout/IconCircleLabelList"/>
    <dgm:cxn modelId="{DB545E03-E655-D44D-A0F3-B0F5DD4825F2}" type="presParOf" srcId="{8BF800A9-29EA-2444-BB05-95A5AB73433F}" destId="{A45BC7E1-BDD0-5945-B011-4FCC0CACE234}" srcOrd="0" destOrd="0" presId="urn:microsoft.com/office/officeart/2018/5/layout/IconCircleLabelList"/>
    <dgm:cxn modelId="{0AA66AC1-C590-FC42-AE77-75C1037D4D17}" type="presParOf" srcId="{8BF800A9-29EA-2444-BB05-95A5AB73433F}" destId="{3203BCF5-B439-8C40-8328-6D836A6043E0}" srcOrd="1" destOrd="0" presId="urn:microsoft.com/office/officeart/2018/5/layout/IconCircleLabelList"/>
    <dgm:cxn modelId="{BB58091F-2ED8-7E47-8163-586CDAC1F7F8}" type="presParOf" srcId="{8BF800A9-29EA-2444-BB05-95A5AB73433F}" destId="{B78FB163-C1C1-284F-9911-9D38EB2DEEE1}" srcOrd="2" destOrd="0" presId="urn:microsoft.com/office/officeart/2018/5/layout/IconCircleLabelList"/>
    <dgm:cxn modelId="{D8073AD9-DA9D-204F-823E-8AD485756A52}" type="presParOf" srcId="{8BF800A9-29EA-2444-BB05-95A5AB73433F}" destId="{06535DB0-A80F-0F4A-A782-DC58799497C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520635-E7DB-4C20-A231-39DFAABBA3B9}">
      <dsp:nvSpPr>
        <dsp:cNvPr id="0" name=""/>
        <dsp:cNvSpPr/>
      </dsp:nvSpPr>
      <dsp:spPr>
        <a:xfrm>
          <a:off x="733583" y="693569"/>
          <a:ext cx="782578" cy="78257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51F181-71DF-47B9-998E-6A8CB43B9D59}">
      <dsp:nvSpPr>
        <dsp:cNvPr id="0" name=""/>
        <dsp:cNvSpPr/>
      </dsp:nvSpPr>
      <dsp:spPr>
        <a:xfrm>
          <a:off x="6903" y="1562047"/>
          <a:ext cx="2235937" cy="33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700" kern="1200"/>
            <a:t>1. </a:t>
          </a:r>
          <a:r>
            <a:rPr lang="fr-FR" sz="1700" u="none" kern="1200">
              <a:hlinkClick xmlns:r="http://schemas.openxmlformats.org/officeDocument/2006/relationships"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Présentation</a:t>
          </a:r>
          <a:endParaRPr lang="en-US" sz="1700" u="none" kern="1200"/>
        </a:p>
      </dsp:txBody>
      <dsp:txXfrm>
        <a:off x="6903" y="1562047"/>
        <a:ext cx="2235937" cy="335390"/>
      </dsp:txXfrm>
    </dsp:sp>
    <dsp:sp modelId="{360B2B1E-F775-4B39-ACE6-55899D05A3EF}">
      <dsp:nvSpPr>
        <dsp:cNvPr id="0" name=""/>
        <dsp:cNvSpPr/>
      </dsp:nvSpPr>
      <dsp:spPr>
        <a:xfrm>
          <a:off x="6903" y="1937391"/>
          <a:ext cx="2235937" cy="753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/>
            <a:t>Equipe</a:t>
          </a:r>
        </a:p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Besoin</a:t>
          </a:r>
        </a:p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/>
            <a:t>Contraintes</a:t>
          </a:r>
        </a:p>
      </dsp:txBody>
      <dsp:txXfrm>
        <a:off x="6903" y="1937391"/>
        <a:ext cx="2235937" cy="753838"/>
      </dsp:txXfrm>
    </dsp:sp>
    <dsp:sp modelId="{C1579D23-AEE7-4061-95F9-B2AB076019CC}">
      <dsp:nvSpPr>
        <dsp:cNvPr id="0" name=""/>
        <dsp:cNvSpPr/>
      </dsp:nvSpPr>
      <dsp:spPr>
        <a:xfrm>
          <a:off x="3360810" y="693569"/>
          <a:ext cx="782578" cy="78257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F385FC-EA06-47FD-A360-5530CD9491BB}">
      <dsp:nvSpPr>
        <dsp:cNvPr id="0" name=""/>
        <dsp:cNvSpPr/>
      </dsp:nvSpPr>
      <dsp:spPr>
        <a:xfrm>
          <a:off x="2634130" y="1562047"/>
          <a:ext cx="2235937" cy="33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700" kern="1200" dirty="0"/>
            <a:t>2. Technologies utilisées</a:t>
          </a:r>
          <a:endParaRPr lang="en-US" sz="1700" kern="1200" dirty="0"/>
        </a:p>
      </dsp:txBody>
      <dsp:txXfrm>
        <a:off x="2634130" y="1562047"/>
        <a:ext cx="2235937" cy="335390"/>
      </dsp:txXfrm>
    </dsp:sp>
    <dsp:sp modelId="{D40C6681-76C0-4922-B14C-89BC1D9EB39B}">
      <dsp:nvSpPr>
        <dsp:cNvPr id="0" name=""/>
        <dsp:cNvSpPr/>
      </dsp:nvSpPr>
      <dsp:spPr>
        <a:xfrm>
          <a:off x="2634130" y="1937391"/>
          <a:ext cx="2235937" cy="753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0B113D-CC1C-43B3-9AFC-3E13505957E2}">
      <dsp:nvSpPr>
        <dsp:cNvPr id="0" name=""/>
        <dsp:cNvSpPr/>
      </dsp:nvSpPr>
      <dsp:spPr>
        <a:xfrm>
          <a:off x="5988036" y="693569"/>
          <a:ext cx="782578" cy="78257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2A2E29-0851-4844-B3DA-498BB10D7003}">
      <dsp:nvSpPr>
        <dsp:cNvPr id="0" name=""/>
        <dsp:cNvSpPr/>
      </dsp:nvSpPr>
      <dsp:spPr>
        <a:xfrm>
          <a:off x="5261357" y="1562047"/>
          <a:ext cx="2235937" cy="33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700" kern="1200" dirty="0"/>
            <a:t>3. Gestion</a:t>
          </a:r>
          <a:endParaRPr lang="en-US" sz="1700" kern="1200" dirty="0"/>
        </a:p>
      </dsp:txBody>
      <dsp:txXfrm>
        <a:off x="5261357" y="1562047"/>
        <a:ext cx="2235937" cy="335390"/>
      </dsp:txXfrm>
    </dsp:sp>
    <dsp:sp modelId="{3C84CA3D-A364-4DB6-B8D7-BE5A52ED9C9E}">
      <dsp:nvSpPr>
        <dsp:cNvPr id="0" name=""/>
        <dsp:cNvSpPr/>
      </dsp:nvSpPr>
      <dsp:spPr>
        <a:xfrm>
          <a:off x="5261357" y="1937391"/>
          <a:ext cx="2235937" cy="753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F86FF0-A2F3-44C5-AA80-9C10EA260418}">
      <dsp:nvSpPr>
        <dsp:cNvPr id="0" name=""/>
        <dsp:cNvSpPr/>
      </dsp:nvSpPr>
      <dsp:spPr>
        <a:xfrm>
          <a:off x="8615263" y="693569"/>
          <a:ext cx="782578" cy="78257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526CD1-134D-4947-8004-16A5711CD668}">
      <dsp:nvSpPr>
        <dsp:cNvPr id="0" name=""/>
        <dsp:cNvSpPr/>
      </dsp:nvSpPr>
      <dsp:spPr>
        <a:xfrm>
          <a:off x="7888583" y="1562047"/>
          <a:ext cx="2235937" cy="335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fr-FR" sz="1700" kern="1200" dirty="0"/>
            <a:t>4. Démonstration</a:t>
          </a:r>
          <a:endParaRPr lang="en-US" sz="1700" kern="1200" dirty="0"/>
        </a:p>
      </dsp:txBody>
      <dsp:txXfrm>
        <a:off x="7888583" y="1562047"/>
        <a:ext cx="2235937" cy="335390"/>
      </dsp:txXfrm>
    </dsp:sp>
    <dsp:sp modelId="{BDF48AD0-6587-451F-A38A-090E955886F9}">
      <dsp:nvSpPr>
        <dsp:cNvPr id="0" name=""/>
        <dsp:cNvSpPr/>
      </dsp:nvSpPr>
      <dsp:spPr>
        <a:xfrm>
          <a:off x="7888583" y="1937391"/>
          <a:ext cx="2235937" cy="753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B4C41-330A-5C4F-92D1-BA44E4155E56}">
      <dsp:nvSpPr>
        <dsp:cNvPr id="0" name=""/>
        <dsp:cNvSpPr/>
      </dsp:nvSpPr>
      <dsp:spPr>
        <a:xfrm>
          <a:off x="0" y="520195"/>
          <a:ext cx="4439894" cy="989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 err="1"/>
            <a:t>WebApp</a:t>
          </a:r>
          <a:r>
            <a:rPr lang="fr-FR" sz="1800" kern="1200" dirty="0"/>
            <a:t> qui interagit avec l’Open Food </a:t>
          </a:r>
          <a:r>
            <a:rPr lang="fr-FR" sz="1800" kern="1200" dirty="0" err="1"/>
            <a:t>Facts</a:t>
          </a:r>
          <a:r>
            <a:rPr lang="fr-FR" sz="1800" kern="1200" dirty="0"/>
            <a:t> pour </a:t>
          </a:r>
          <a:r>
            <a:rPr lang="fr-FR" sz="1800" kern="1200" dirty="0" err="1"/>
            <a:t>récupérer</a:t>
          </a:r>
          <a:r>
            <a:rPr lang="fr-FR" sz="1800" kern="1200" dirty="0"/>
            <a:t> les aliments, les comparer et proposer un substitut plus sain. </a:t>
          </a:r>
          <a:endParaRPr lang="en-US" sz="1800" kern="1200" dirty="0"/>
        </a:p>
      </dsp:txBody>
      <dsp:txXfrm>
        <a:off x="48319" y="568514"/>
        <a:ext cx="4343256" cy="893182"/>
      </dsp:txXfrm>
    </dsp:sp>
    <dsp:sp modelId="{585A54E9-7883-7A41-9E84-68899EEB04C2}">
      <dsp:nvSpPr>
        <dsp:cNvPr id="0" name=""/>
        <dsp:cNvSpPr/>
      </dsp:nvSpPr>
      <dsp:spPr>
        <a:xfrm>
          <a:off x="0" y="1561855"/>
          <a:ext cx="4439894" cy="989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Avec Python avec le Framework Django</a:t>
          </a:r>
          <a:endParaRPr lang="en-US" sz="1800" kern="1200" dirty="0"/>
        </a:p>
      </dsp:txBody>
      <dsp:txXfrm>
        <a:off x="48319" y="1610174"/>
        <a:ext cx="4343256" cy="893182"/>
      </dsp:txXfrm>
    </dsp:sp>
    <dsp:sp modelId="{2F6FA419-F97C-3242-812F-57F0D4E1ED41}">
      <dsp:nvSpPr>
        <dsp:cNvPr id="0" name=""/>
        <dsp:cNvSpPr/>
      </dsp:nvSpPr>
      <dsp:spPr>
        <a:xfrm>
          <a:off x="0" y="2603515"/>
          <a:ext cx="4439894" cy="989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En utilisant une base de donnée relationnelle ou non relationnelle</a:t>
          </a:r>
          <a:endParaRPr lang="en-US" sz="1800" kern="1200" dirty="0"/>
        </a:p>
      </dsp:txBody>
      <dsp:txXfrm>
        <a:off x="48319" y="2651834"/>
        <a:ext cx="4343256" cy="8931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E67AFE-3811-1740-A720-C204687C712E}">
      <dsp:nvSpPr>
        <dsp:cNvPr id="0" name=""/>
        <dsp:cNvSpPr/>
      </dsp:nvSpPr>
      <dsp:spPr>
        <a:xfrm>
          <a:off x="948450" y="2216"/>
          <a:ext cx="2706176" cy="16237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Méthodologie de projet Agile </a:t>
          </a:r>
          <a:endParaRPr lang="en-US" sz="1700" kern="1200" dirty="0"/>
        </a:p>
      </dsp:txBody>
      <dsp:txXfrm>
        <a:off x="948450" y="2216"/>
        <a:ext cx="2706176" cy="1623705"/>
      </dsp:txXfrm>
    </dsp:sp>
    <dsp:sp modelId="{2C1F8049-B3B5-FB41-8C90-6CF2FDC387C7}">
      <dsp:nvSpPr>
        <dsp:cNvPr id="0" name=""/>
        <dsp:cNvSpPr/>
      </dsp:nvSpPr>
      <dsp:spPr>
        <a:xfrm>
          <a:off x="3925244" y="0"/>
          <a:ext cx="2706176" cy="16237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Utilisation de GitHub pour partager nos avancements en développement et garder une traçabilité de notre code</a:t>
          </a:r>
          <a:endParaRPr lang="en-US" sz="1700" kern="1200" dirty="0"/>
        </a:p>
      </dsp:txBody>
      <dsp:txXfrm>
        <a:off x="3925244" y="0"/>
        <a:ext cx="2706176" cy="1623705"/>
      </dsp:txXfrm>
    </dsp:sp>
    <dsp:sp modelId="{BAAE708E-270E-AC44-B29E-26DF058A2E4C}">
      <dsp:nvSpPr>
        <dsp:cNvPr id="0" name=""/>
        <dsp:cNvSpPr/>
      </dsp:nvSpPr>
      <dsp:spPr>
        <a:xfrm>
          <a:off x="6902038" y="2216"/>
          <a:ext cx="2706176" cy="16237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Base de données </a:t>
          </a:r>
          <a:r>
            <a:rPr lang="fr-FR" sz="1700" kern="1200" dirty="0" err="1"/>
            <a:t>MongoDb</a:t>
          </a:r>
          <a:r>
            <a:rPr lang="fr-FR" sz="1700" kern="1200" dirty="0"/>
            <a:t> Atlas </a:t>
          </a:r>
          <a:endParaRPr lang="en-US" sz="1700" kern="1200" dirty="0"/>
        </a:p>
      </dsp:txBody>
      <dsp:txXfrm>
        <a:off x="6902038" y="2216"/>
        <a:ext cx="2706176" cy="1623705"/>
      </dsp:txXfrm>
    </dsp:sp>
    <dsp:sp modelId="{DCE14E31-D815-4B4B-87D3-D30E04F9FAC5}">
      <dsp:nvSpPr>
        <dsp:cNvPr id="0" name=""/>
        <dsp:cNvSpPr/>
      </dsp:nvSpPr>
      <dsp:spPr>
        <a:xfrm>
          <a:off x="5474340" y="1898756"/>
          <a:ext cx="2706176" cy="16237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Gestion d’authentification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 ( Login / Register )</a:t>
          </a:r>
          <a:endParaRPr lang="en-US" sz="1700" kern="1200" dirty="0"/>
        </a:p>
      </dsp:txBody>
      <dsp:txXfrm>
        <a:off x="5474340" y="1898756"/>
        <a:ext cx="2706176" cy="1623705"/>
      </dsp:txXfrm>
    </dsp:sp>
    <dsp:sp modelId="{97FA0A4A-1B44-C14E-86E0-CBB3CCFB38B4}">
      <dsp:nvSpPr>
        <dsp:cNvPr id="0" name=""/>
        <dsp:cNvSpPr/>
      </dsp:nvSpPr>
      <dsp:spPr>
        <a:xfrm>
          <a:off x="2385835" y="1877737"/>
          <a:ext cx="2706176" cy="16237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Développer une application </a:t>
          </a:r>
          <a:r>
            <a:rPr lang="fr-FR" sz="1700" kern="1200" dirty="0" err="1"/>
            <a:t>webApp</a:t>
          </a:r>
          <a:r>
            <a:rPr lang="fr-FR" sz="1700" kern="1200" dirty="0"/>
            <a:t> avec Django proposant les fonctionnalités attendues par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1700" kern="1200" dirty="0"/>
            <a:t>le client </a:t>
          </a:r>
          <a:endParaRPr lang="en-US" sz="1700" kern="1200" dirty="0"/>
        </a:p>
      </dsp:txBody>
      <dsp:txXfrm>
        <a:off x="2385835" y="1877737"/>
        <a:ext cx="2706176" cy="162370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DA1501-8EF8-4361-86B1-EC10D986B7BE}">
      <dsp:nvSpPr>
        <dsp:cNvPr id="0" name=""/>
        <dsp:cNvSpPr/>
      </dsp:nvSpPr>
      <dsp:spPr>
        <a:xfrm>
          <a:off x="1787172" y="87220"/>
          <a:ext cx="2127375" cy="21273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4C2090-C7D3-4118-93B1-AE10CDF728B6}">
      <dsp:nvSpPr>
        <dsp:cNvPr id="0" name=""/>
        <dsp:cNvSpPr/>
      </dsp:nvSpPr>
      <dsp:spPr>
        <a:xfrm>
          <a:off x="2263020" y="540606"/>
          <a:ext cx="1220625" cy="1220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8A66C4-C26A-43F0-9587-258D642E38EE}">
      <dsp:nvSpPr>
        <dsp:cNvPr id="0" name=""/>
        <dsp:cNvSpPr/>
      </dsp:nvSpPr>
      <dsp:spPr>
        <a:xfrm>
          <a:off x="1276182" y="2489669"/>
          <a:ext cx="34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dirty="0"/>
            <a:t>Le visuel</a:t>
          </a:r>
          <a:endParaRPr lang="en-US" sz="2500" kern="1200" dirty="0"/>
        </a:p>
      </dsp:txBody>
      <dsp:txXfrm>
        <a:off x="1276182" y="2489669"/>
        <a:ext cx="3487500" cy="720000"/>
      </dsp:txXfrm>
    </dsp:sp>
    <dsp:sp modelId="{A45BC7E1-BDD0-5945-B011-4FCC0CACE234}">
      <dsp:nvSpPr>
        <dsp:cNvPr id="0" name=""/>
        <dsp:cNvSpPr/>
      </dsp:nvSpPr>
      <dsp:spPr>
        <a:xfrm>
          <a:off x="6263551" y="6230"/>
          <a:ext cx="2127375" cy="21273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03BCF5-B439-8C40-8328-6D836A6043E0}">
      <dsp:nvSpPr>
        <dsp:cNvPr id="0" name=""/>
        <dsp:cNvSpPr/>
      </dsp:nvSpPr>
      <dsp:spPr>
        <a:xfrm>
          <a:off x="6716926" y="459605"/>
          <a:ext cx="1220625" cy="1220625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535DB0-A80F-0F4A-A782-DC58799497C6}">
      <dsp:nvSpPr>
        <dsp:cNvPr id="0" name=""/>
        <dsp:cNvSpPr/>
      </dsp:nvSpPr>
      <dsp:spPr>
        <a:xfrm>
          <a:off x="5533582" y="2453583"/>
          <a:ext cx="34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500" kern="1200" dirty="0"/>
            <a:t>La Qualité des Produits</a:t>
          </a:r>
          <a:endParaRPr lang="en-US" sz="2500" kern="1200" dirty="0"/>
        </a:p>
      </dsp:txBody>
      <dsp:txXfrm>
        <a:off x="5533582" y="2453583"/>
        <a:ext cx="348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9238A-4BCD-1A4F-A5F4-D8442A9A3730}" type="datetimeFigureOut">
              <a:rPr lang="fr-FR" smtClean="0"/>
              <a:t>30/12/2022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2D8CDF-1F1A-2B49-B4A0-07D5CF6740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4522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61D08-A544-4DEF-9451-4774D4FA6D9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3272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JEAN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61D08-A544-4DEF-9451-4774D4FA6D9C}" type="slidenum">
              <a:rPr lang="fr-FR" noProof="0" smtClean="0"/>
              <a:t>2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11048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Hello,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Ayrton , I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28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years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old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MS2D: Manager of Digital Solutions and Data.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worked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together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a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netflix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clone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mobile application, a desktop application and a web application for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owner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web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frontend</a:t>
            </a:r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Jean, </a:t>
            </a:r>
            <a:r>
              <a:rPr lang="fr-FR" dirty="0" err="1"/>
              <a:t>I'm</a:t>
            </a:r>
            <a:r>
              <a:rPr lang="fr-FR" dirty="0"/>
              <a:t> 25, I live in Levallois Perret and </a:t>
            </a:r>
            <a:r>
              <a:rPr lang="fr-FR" dirty="0" err="1"/>
              <a:t>my</a:t>
            </a:r>
            <a:r>
              <a:rPr lang="fr-FR" dirty="0"/>
              <a:t> passion </a:t>
            </a:r>
            <a:r>
              <a:rPr lang="fr-FR" dirty="0" err="1"/>
              <a:t>is</a:t>
            </a:r>
            <a:r>
              <a:rPr lang="fr-FR" dirty="0"/>
              <a:t> IT, </a:t>
            </a:r>
            <a:r>
              <a:rPr lang="fr-FR" dirty="0" err="1"/>
              <a:t>especially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/>
              <a:t>I </a:t>
            </a:r>
            <a:r>
              <a:rPr lang="fr-FR" dirty="0" err="1"/>
              <a:t>decided</a:t>
            </a:r>
            <a:r>
              <a:rPr lang="fr-FR" dirty="0"/>
              <a:t> to </a:t>
            </a:r>
            <a:r>
              <a:rPr lang="fr-FR" dirty="0" err="1"/>
              <a:t>join</a:t>
            </a:r>
            <a:r>
              <a:rPr lang="fr-FR" dirty="0"/>
              <a:t> IMIE, a computer science </a:t>
            </a:r>
            <a:r>
              <a:rPr lang="fr-FR" dirty="0" err="1"/>
              <a:t>school</a:t>
            </a:r>
            <a:r>
              <a:rPr lang="fr-FR" dirty="0"/>
              <a:t>, </a:t>
            </a:r>
            <a:r>
              <a:rPr lang="fr-FR" dirty="0" err="1"/>
              <a:t>because</a:t>
            </a:r>
            <a:r>
              <a:rPr lang="fr-FR" dirty="0"/>
              <a:t> I </a:t>
            </a:r>
            <a:r>
              <a:rPr lang="fr-FR" dirty="0" err="1"/>
              <a:t>needed</a:t>
            </a:r>
            <a:r>
              <a:rPr lang="fr-FR" dirty="0"/>
              <a:t> to </a:t>
            </a:r>
            <a:r>
              <a:rPr lang="fr-FR" dirty="0" err="1"/>
              <a:t>increase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 </a:t>
            </a:r>
            <a:r>
              <a:rPr lang="fr-FR" dirty="0" err="1"/>
              <a:t>skills</a:t>
            </a:r>
            <a:r>
              <a:rPr lang="fr-FR" dirty="0"/>
              <a:t> and </a:t>
            </a:r>
            <a:r>
              <a:rPr lang="fr-FR" dirty="0" err="1"/>
              <a:t>find</a:t>
            </a:r>
            <a:r>
              <a:rPr lang="fr-FR" dirty="0"/>
              <a:t> a job in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. </a:t>
            </a:r>
          </a:p>
          <a:p>
            <a:endParaRPr lang="fr-FR" dirty="0"/>
          </a:p>
          <a:p>
            <a:r>
              <a:rPr lang="fr-FR" dirty="0"/>
              <a:t>I </a:t>
            </a:r>
            <a:r>
              <a:rPr lang="fr-FR" dirty="0" err="1"/>
              <a:t>am</a:t>
            </a:r>
            <a:r>
              <a:rPr lang="fr-FR" dirty="0"/>
              <a:t> </a:t>
            </a:r>
            <a:r>
              <a:rPr lang="fr-FR" dirty="0" err="1"/>
              <a:t>doing</a:t>
            </a:r>
            <a:r>
              <a:rPr lang="fr-FR" dirty="0"/>
              <a:t> a ms2D master at Bnp Paribas, </a:t>
            </a:r>
            <a:r>
              <a:rPr lang="fr-FR" dirty="0" err="1"/>
              <a:t>my</a:t>
            </a:r>
            <a:r>
              <a:rPr lang="fr-FR" dirty="0"/>
              <a:t> goal </a:t>
            </a:r>
            <a:r>
              <a:rPr lang="fr-FR" dirty="0" err="1"/>
              <a:t>is</a:t>
            </a:r>
            <a:r>
              <a:rPr lang="fr-FR" dirty="0"/>
              <a:t> to automate </a:t>
            </a:r>
            <a:r>
              <a:rPr lang="fr-FR" dirty="0" err="1"/>
              <a:t>processes</a:t>
            </a:r>
            <a:r>
              <a:rPr lang="fr-FR" dirty="0"/>
              <a:t> for finance on </a:t>
            </a:r>
            <a:r>
              <a:rPr lang="fr-FR" dirty="0" err="1"/>
              <a:t>repetitive</a:t>
            </a:r>
            <a:r>
              <a:rPr lang="fr-FR" dirty="0"/>
              <a:t> </a:t>
            </a:r>
            <a:r>
              <a:rPr lang="fr-FR" dirty="0" err="1"/>
              <a:t>tasks</a:t>
            </a:r>
            <a:r>
              <a:rPr lang="fr-FR" dirty="0"/>
              <a:t>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focus on new, more relevant topics</a:t>
            </a:r>
          </a:p>
          <a:p>
            <a:endParaRPr lang="fr-FR" dirty="0"/>
          </a:p>
          <a:p>
            <a:r>
              <a:rPr lang="fr-FR" dirty="0"/>
              <a:t>For a few </a:t>
            </a:r>
            <a:r>
              <a:rPr lang="fr-FR" dirty="0" err="1"/>
              <a:t>months</a:t>
            </a:r>
            <a:r>
              <a:rPr lang="fr-FR" dirty="0"/>
              <a:t>,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classmates</a:t>
            </a:r>
            <a:r>
              <a:rPr lang="fr-FR" dirty="0"/>
              <a:t> and I </a:t>
            </a:r>
            <a:r>
              <a:rPr lang="fr-FR" dirty="0" err="1"/>
              <a:t>had</a:t>
            </a:r>
            <a:r>
              <a:rPr lang="fr-FR" dirty="0"/>
              <a:t> a </a:t>
            </a:r>
            <a:r>
              <a:rPr lang="fr-FR" dirty="0" err="1"/>
              <a:t>common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to do,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StormFlix, </a:t>
            </a:r>
            <a:r>
              <a:rPr lang="fr-FR" dirty="0" err="1"/>
              <a:t>it’s</a:t>
            </a:r>
            <a:r>
              <a:rPr lang="fr-FR" dirty="0"/>
              <a:t> a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aims</a:t>
            </a:r>
            <a:r>
              <a:rPr lang="fr-FR" dirty="0"/>
              <a:t> to </a:t>
            </a:r>
            <a:r>
              <a:rPr lang="fr-FR" dirty="0" err="1"/>
              <a:t>increase</a:t>
            </a:r>
            <a:r>
              <a:rPr lang="fr-FR" dirty="0"/>
              <a:t>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management </a:t>
            </a:r>
            <a:r>
              <a:rPr lang="fr-FR" dirty="0" err="1"/>
              <a:t>skills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 err="1"/>
              <a:t>My</a:t>
            </a:r>
            <a:r>
              <a:rPr lang="fr-FR" dirty="0"/>
              <a:t> part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develop</a:t>
            </a:r>
            <a:r>
              <a:rPr lang="fr-FR" dirty="0"/>
              <a:t> the desktop application, for </a:t>
            </a:r>
            <a:r>
              <a:rPr lang="fr-FR" dirty="0" err="1"/>
              <a:t>that</a:t>
            </a:r>
            <a:r>
              <a:rPr lang="fr-FR" dirty="0"/>
              <a:t> I </a:t>
            </a:r>
            <a:r>
              <a:rPr lang="fr-FR" dirty="0" err="1"/>
              <a:t>used</a:t>
            </a:r>
            <a:r>
              <a:rPr lang="fr-FR" dirty="0"/>
              <a:t> Electron </a:t>
            </a:r>
            <a:r>
              <a:rPr lang="fr-FR" dirty="0" err="1"/>
              <a:t>technology</a:t>
            </a:r>
            <a:r>
              <a:rPr lang="fr-FR" dirty="0"/>
              <a:t>.</a:t>
            </a:r>
          </a:p>
          <a:p>
            <a:endParaRPr lang="fr-FR" dirty="0"/>
          </a:p>
          <a:p>
            <a:pPr fontAlgn="base"/>
            <a:endParaRPr lang="fr-F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61D08-A544-4DEF-9451-4774D4FA6D9C}" type="slidenum">
              <a:rPr lang="fr-FR" noProof="0" smtClean="0"/>
              <a:t>4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09094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JEAN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61D08-A544-4DEF-9451-4774D4FA6D9C}" type="slidenum">
              <a:rPr lang="fr-FR" noProof="0" smtClean="0"/>
              <a:t>5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273667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FAWZI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61D08-A544-4DEF-9451-4774D4FA6D9C}" type="slidenum">
              <a:rPr lang="fr-FR" noProof="0" smtClean="0"/>
              <a:t>6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12113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FAWZI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61D08-A544-4DEF-9451-4774D4FA6D9C}" type="slidenum">
              <a:rPr lang="fr-FR" noProof="0" smtClean="0"/>
              <a:t>27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87878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37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Processeur avec des nombres binaires et un plan d'aménagement">
            <a:extLst>
              <a:ext uri="{FF2B5EF4-FFF2-40B4-BE49-F238E27FC236}">
                <a16:creationId xmlns:a16="http://schemas.microsoft.com/office/drawing/2014/main" id="{66F5FD0D-AF12-48CC-97FB-1374C8B95E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97" r="16353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BF0107-3463-486E-B9EE-5A5727B4F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905135" y="982134"/>
            <a:ext cx="3618994" cy="2421464"/>
          </a:xfrm>
        </p:spPr>
        <p:txBody>
          <a:bodyPr rtlCol="0">
            <a:normAutofit/>
          </a:bodyPr>
          <a:lstStyle/>
          <a:p>
            <a:r>
              <a:rPr lang="fr-FR" dirty="0"/>
              <a:t>Ratatouille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7905135" y="3724438"/>
            <a:ext cx="3254990" cy="1405467"/>
          </a:xfrm>
        </p:spPr>
        <p:txBody>
          <a:bodyPr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Ronan ROYET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AYRTON </a:t>
            </a:r>
            <a:r>
              <a:rPr lang="fr-FR" dirty="0" err="1"/>
              <a:t>FRAncISCO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JEAN TIAGO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D15B71-F711-BB49-8DDE-37B0CE59B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12CC964-A50B-4C29-B4E4-2C30BB34CCF3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2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8082" y="5939725"/>
            <a:ext cx="536780" cy="3615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A1FBB12-A40A-964F-B2F2-EB16E8A90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22" y="1238977"/>
            <a:ext cx="11873753" cy="5159973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AA40E920-08CB-F84E-B07E-E2A110BFD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3784" y="261495"/>
            <a:ext cx="5384427" cy="80567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fr-FR" sz="4800" i="1" dirty="0"/>
              <a:t>MONGODB </a:t>
            </a:r>
            <a:r>
              <a:rPr lang="fr-FR" sz="4800" i="1" dirty="0" err="1"/>
              <a:t>ATlaS</a:t>
            </a:r>
            <a:endParaRPr lang="fr-FR" sz="4800" i="1" dirty="0"/>
          </a:p>
        </p:txBody>
      </p:sp>
    </p:spTree>
    <p:extLst>
      <p:ext uri="{BB962C8B-B14F-4D97-AF65-F5344CB8AC3E}">
        <p14:creationId xmlns:p14="http://schemas.microsoft.com/office/powerpoint/2010/main" val="856064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ques financiers sur un écran sombre">
            <a:extLst>
              <a:ext uri="{FF2B5EF4-FFF2-40B4-BE49-F238E27FC236}">
                <a16:creationId xmlns:a16="http://schemas.microsoft.com/office/drawing/2014/main" id="{AC809F29-2724-4FE2-8688-7ADD2EDFC7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0000"/>
          <a:stretch/>
        </p:blipFill>
        <p:spPr>
          <a:xfrm>
            <a:off x="0" y="-888"/>
            <a:ext cx="1219200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549" y="2217375"/>
            <a:ext cx="7197726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4800" i="1" dirty="0"/>
              <a:t>GitHub</a:t>
            </a:r>
          </a:p>
          <a:p>
            <a:pPr algn="r"/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96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6250" y="504496"/>
            <a:ext cx="3336323" cy="7252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i="1" baseline="0" dirty="0"/>
              <a:t>REPOSITORIEs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F3B4912-6A9B-344C-8965-6FBDC6105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48" y="1485462"/>
            <a:ext cx="11744325" cy="388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15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6250" y="504496"/>
            <a:ext cx="3336323" cy="7252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i="1" dirty="0"/>
              <a:t>Back-End</a:t>
            </a:r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2322FC4A-EF3F-904B-9261-D06E2B2EF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436" y="1343024"/>
            <a:ext cx="8671128" cy="539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433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6250" y="504496"/>
            <a:ext cx="3336323" cy="7252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i="1" dirty="0"/>
              <a:t>Front-End</a:t>
            </a:r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14</a:t>
            </a:fld>
            <a:endParaRPr lang="en-US"/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66077B31-0921-A54F-A309-A6A9A409A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022" y="1229711"/>
            <a:ext cx="7777955" cy="547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864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737" y="490209"/>
            <a:ext cx="4060525" cy="7252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i="1" dirty="0"/>
              <a:t>Doc-Technique</a:t>
            </a:r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15</a:t>
            </a:fld>
            <a:endParaRPr lang="en-US"/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A378367E-835E-5C49-AE70-1D1486999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9962" y="1215424"/>
            <a:ext cx="5512075" cy="548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97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549" y="2217375"/>
            <a:ext cx="7197726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4800" i="1" dirty="0"/>
              <a:t>Outil de gestion TRELLO</a:t>
            </a:r>
          </a:p>
          <a:p>
            <a:pPr algn="r"/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32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3942" y="577599"/>
            <a:ext cx="6164113" cy="7252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i="1" dirty="0"/>
              <a:t>DJANGO APP</a:t>
            </a:r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17</a:t>
            </a:fld>
            <a:endParaRPr lang="en-US"/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401F8773-AAF7-C64D-859E-516DDA342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4" y="1702864"/>
            <a:ext cx="11944350" cy="385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74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3942" y="577599"/>
            <a:ext cx="6164113" cy="72521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i="1" dirty="0"/>
              <a:t>Angular APP</a:t>
            </a:r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18</a:t>
            </a:fld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81D0BBD-A5F7-CE4A-97BC-F4A4E9C5A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623" y="1302814"/>
            <a:ext cx="9208749" cy="509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605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ques financiers sur un écran sombre">
            <a:extLst>
              <a:ext uri="{FF2B5EF4-FFF2-40B4-BE49-F238E27FC236}">
                <a16:creationId xmlns:a16="http://schemas.microsoft.com/office/drawing/2014/main" id="{AC809F29-2724-4FE2-8688-7ADD2EDFC7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0000"/>
          <a:stretch/>
        </p:blipFill>
        <p:spPr>
          <a:xfrm>
            <a:off x="0" y="-888"/>
            <a:ext cx="1219200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549" y="2217375"/>
            <a:ext cx="7197726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4800" i="1" dirty="0"/>
              <a:t>Démonstration</a:t>
            </a:r>
          </a:p>
          <a:p>
            <a:pPr algn="r"/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43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B2D214-9BA4-4FFD-AE35-1DBE430C9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fr-FR"/>
              <a:t>Sommaire</a:t>
            </a:r>
            <a:br>
              <a:rPr lang="fr-FR"/>
            </a:br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4813D75-B4BE-9446-8EFD-FDE5B603E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12CC964-A50B-4C29-B4E4-2C30BB34CCF3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aphicFrame>
        <p:nvGraphicFramePr>
          <p:cNvPr id="16" name="Espace réservé du contenu 2">
            <a:extLst>
              <a:ext uri="{FF2B5EF4-FFF2-40B4-BE49-F238E27FC236}">
                <a16:creationId xmlns:a16="http://schemas.microsoft.com/office/drawing/2014/main" id="{83196B1D-0EF8-6AB2-3AEA-D0969BF7BA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4421261"/>
              </p:ext>
            </p:extLst>
          </p:nvPr>
        </p:nvGraphicFramePr>
        <p:xfrm>
          <a:off x="815008" y="2065867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5153552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4525" y="111333"/>
            <a:ext cx="8542948" cy="92939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fr-FR" sz="4800" i="1" dirty="0"/>
              <a:t>Formulaire Register DJANGO REST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20</a:t>
            </a:fld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FF8F13D-73E8-154E-BB51-AFA9CED0B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689" y="1026721"/>
            <a:ext cx="6896621" cy="565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7211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21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D5E86BB-0830-924D-9B28-CBF3763FF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902" y="1111036"/>
            <a:ext cx="8940192" cy="5567082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1F69B527-44E2-9A41-A191-D01CDD35CFE4}"/>
              </a:ext>
            </a:extLst>
          </p:cNvPr>
          <p:cNvSpPr txBox="1">
            <a:spLocks/>
          </p:cNvSpPr>
          <p:nvPr/>
        </p:nvSpPr>
        <p:spPr>
          <a:xfrm>
            <a:off x="1824525" y="111333"/>
            <a:ext cx="8542948" cy="9293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i="1" dirty="0"/>
              <a:t>Formulaire Login DJANGO REST</a:t>
            </a:r>
          </a:p>
        </p:txBody>
      </p:sp>
    </p:spTree>
    <p:extLst>
      <p:ext uri="{BB962C8B-B14F-4D97-AF65-F5344CB8AC3E}">
        <p14:creationId xmlns:p14="http://schemas.microsoft.com/office/powerpoint/2010/main" val="2175194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3543A10-04EE-49E0-A9DE-22E1FAB9A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1F69B527-44E2-9A41-A191-D01CDD35CFE4}"/>
              </a:ext>
            </a:extLst>
          </p:cNvPr>
          <p:cNvSpPr txBox="1">
            <a:spLocks/>
          </p:cNvSpPr>
          <p:nvPr/>
        </p:nvSpPr>
        <p:spPr>
          <a:xfrm>
            <a:off x="1030816" y="88980"/>
            <a:ext cx="10127192" cy="9313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Aft>
                <a:spcPts val="600"/>
              </a:spcAft>
            </a:pPr>
            <a:r>
              <a:rPr lang="fr-FR" sz="4000" i="1" dirty="0"/>
              <a:t>Formulaire</a:t>
            </a:r>
            <a:r>
              <a:rPr lang="en-US" sz="4000" i="1" dirty="0"/>
              <a:t> REGISTER ANGULAR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A5672B1-9C2D-DD40-B2C9-39BC29B78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58" y="1565761"/>
            <a:ext cx="7968233" cy="482078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5B1A4ADD-8511-6B4C-BB5D-AA8B4751E5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6426" y="1406218"/>
            <a:ext cx="3829200" cy="513986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989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3543A10-04EE-49E0-A9DE-22E1FAB9A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1F69B527-44E2-9A41-A191-D01CDD35CFE4}"/>
              </a:ext>
            </a:extLst>
          </p:cNvPr>
          <p:cNvSpPr txBox="1">
            <a:spLocks/>
          </p:cNvSpPr>
          <p:nvPr/>
        </p:nvSpPr>
        <p:spPr>
          <a:xfrm>
            <a:off x="1032933" y="53224"/>
            <a:ext cx="10127192" cy="9313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Aft>
                <a:spcPts val="600"/>
              </a:spcAft>
            </a:pPr>
            <a:r>
              <a:rPr lang="fr-FR" sz="4000" i="1" dirty="0"/>
              <a:t>Formulaire</a:t>
            </a:r>
            <a:r>
              <a:rPr lang="en-US" sz="4000" i="1" dirty="0"/>
              <a:t> Login ANGULAR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5CF03CC-AF7A-644B-B892-DA02CAB817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875" y="1835169"/>
            <a:ext cx="9315448" cy="391248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23</a:t>
            </a:fld>
            <a:endParaRPr 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2980711-8C1C-6F4E-830D-858F333299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0569" y="1110344"/>
            <a:ext cx="3539814" cy="559654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4316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858" y="2608287"/>
            <a:ext cx="3027262" cy="12827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i="1" dirty="0"/>
              <a:t>PACKAGES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1F871A6-77DA-0F44-B114-A6A7A77F9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194" y="145261"/>
            <a:ext cx="2292926" cy="656569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48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37" y="194873"/>
            <a:ext cx="6079125" cy="92939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fr-FR" sz="4800" i="1" dirty="0"/>
              <a:t>Code Fonctionnalités: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25</a:t>
            </a:fld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63FB047-C959-5748-880D-9D1308367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492" y="1199213"/>
            <a:ext cx="7323016" cy="524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8622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ques financiers sur un écran sombre">
            <a:extLst>
              <a:ext uri="{FF2B5EF4-FFF2-40B4-BE49-F238E27FC236}">
                <a16:creationId xmlns:a16="http://schemas.microsoft.com/office/drawing/2014/main" id="{AC809F29-2724-4FE2-8688-7ADD2EDFC7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10000"/>
          <a:stretch/>
        </p:blipFill>
        <p:spPr>
          <a:xfrm>
            <a:off x="0" y="-888"/>
            <a:ext cx="1219200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549" y="2217375"/>
            <a:ext cx="7197726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4800" i="1" dirty="0"/>
              <a:t>In REAL </a:t>
            </a:r>
            <a:r>
              <a:rPr lang="fr-FR" sz="4800" i="1" dirty="0">
                <a:sym typeface="Wingdings" pitchFamily="2" charset="2"/>
              </a:rPr>
              <a:t></a:t>
            </a:r>
            <a:endParaRPr lang="fr-FR" sz="4800" i="1" dirty="0"/>
          </a:p>
          <a:p>
            <a:pPr algn="r"/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9650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9F4995-4A77-4306-AC35-86AD0AE52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7564" y="391136"/>
            <a:ext cx="3650198" cy="1004704"/>
          </a:xfrm>
        </p:spPr>
        <p:txBody>
          <a:bodyPr>
            <a:normAutofit/>
          </a:bodyPr>
          <a:lstStyle/>
          <a:p>
            <a:r>
              <a:rPr lang="fr-FR" sz="4000" dirty="0"/>
              <a:t>AMELIORATIONS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C9B8219-6084-4B4F-989A-15002825F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12CC964-A50B-4C29-B4E4-2C30BB34CCF3}" type="slidenum">
              <a:rPr lang="en-US" smtClean="0"/>
              <a:pPr>
                <a:spcAft>
                  <a:spcPts val="600"/>
                </a:spcAft>
              </a:pPr>
              <a:t>27</a:t>
            </a:fld>
            <a:endParaRPr lang="en-US"/>
          </a:p>
        </p:txBody>
      </p:sp>
      <p:graphicFrame>
        <p:nvGraphicFramePr>
          <p:cNvPr id="6" name="Espace réservé du contenu 2">
            <a:extLst>
              <a:ext uri="{FF2B5EF4-FFF2-40B4-BE49-F238E27FC236}">
                <a16:creationId xmlns:a16="http://schemas.microsoft.com/office/drawing/2014/main" id="{5EB9CD1B-AA16-808A-6803-F8FC30C43C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4585372"/>
              </p:ext>
            </p:extLst>
          </p:nvPr>
        </p:nvGraphicFramePr>
        <p:xfrm>
          <a:off x="821317" y="2442050"/>
          <a:ext cx="10556665" cy="3522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Ellipse 15">
            <a:extLst>
              <a:ext uri="{FF2B5EF4-FFF2-40B4-BE49-F238E27FC236}">
                <a16:creationId xmlns:a16="http://schemas.microsoft.com/office/drawing/2014/main" id="{B0E53254-A0EF-AC4A-8354-327F92C9538C}"/>
              </a:ext>
            </a:extLst>
          </p:cNvPr>
          <p:cNvSpPr/>
          <p:nvPr/>
        </p:nvSpPr>
        <p:spPr>
          <a:xfrm>
            <a:off x="7034965" y="2442050"/>
            <a:ext cx="2127375" cy="2127375"/>
          </a:xfrm>
          <a:prstGeom prst="ellipse">
            <a:avLst/>
          </a:prstGeom>
          <a:solidFill>
            <a:schemeClr val="accent4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pic>
        <p:nvPicPr>
          <p:cNvPr id="15" name="Graphique 14" descr="Badge coche avec un remplissage uni">
            <a:extLst>
              <a:ext uri="{FF2B5EF4-FFF2-40B4-BE49-F238E27FC236}">
                <a16:creationId xmlns:a16="http://schemas.microsoft.com/office/drawing/2014/main" id="{89FDE1F4-76AC-9048-86C9-3EE0735B4E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55279" y="2862748"/>
            <a:ext cx="1340533" cy="134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033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raphic 119" descr="Smiling Face with No Fill">
            <a:extLst>
              <a:ext uri="{FF2B5EF4-FFF2-40B4-BE49-F238E27FC236}">
                <a16:creationId xmlns:a16="http://schemas.microsoft.com/office/drawing/2014/main" id="{D0B623BF-3912-434F-9DFF-3113A5F04D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3400" y="793973"/>
            <a:ext cx="5270053" cy="5270053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0BA1190-4AA3-4FB6-AE9D-85FDD515A50C}"/>
              </a:ext>
            </a:extLst>
          </p:cNvPr>
          <p:cNvSpPr txBox="1"/>
          <p:nvPr/>
        </p:nvSpPr>
        <p:spPr>
          <a:xfrm>
            <a:off x="6388549" y="2244060"/>
            <a:ext cx="3475745" cy="23698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4000" dirty="0"/>
              <a:t>Remerciements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sz="2400" dirty="0"/>
              <a:t>Merci du temps que vous avez accordé à l'étude de mon dossier</a:t>
            </a:r>
          </a:p>
        </p:txBody>
      </p:sp>
    </p:spTree>
    <p:extLst>
      <p:ext uri="{BB962C8B-B14F-4D97-AF65-F5344CB8AC3E}">
        <p14:creationId xmlns:p14="http://schemas.microsoft.com/office/powerpoint/2010/main" val="2002955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DC895F7-4E59-40FB-87DD-ACE47F94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ques financiers sur un écran sombre">
            <a:extLst>
              <a:ext uri="{FF2B5EF4-FFF2-40B4-BE49-F238E27FC236}">
                <a16:creationId xmlns:a16="http://schemas.microsoft.com/office/drawing/2014/main" id="{AC809F29-2724-4FE2-8688-7ADD2EDFC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</a:blip>
          <a:srcRect t="10000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4C720E-710D-44F8-A8D7-2BAA61E18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549" y="2217375"/>
            <a:ext cx="7197726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i="1" baseline="0" dirty="0"/>
              <a:t>PRESENTATION</a:t>
            </a:r>
          </a:p>
          <a:p>
            <a:pPr algn="ctr"/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50DFAE4-4D10-5C49-A83F-2BE12C79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990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494C1E-8AB1-4C00-9060-D3D354C28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960" y="688975"/>
            <a:ext cx="4681873" cy="14562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i="1" baseline="0" dirty="0" err="1"/>
              <a:t>Equipe</a:t>
            </a:r>
            <a:endParaRPr lang="en-US" i="1" baseline="0" dirty="0"/>
          </a:p>
        </p:txBody>
      </p:sp>
      <p:sp>
        <p:nvSpPr>
          <p:cNvPr id="29" name="Sous-titre 2">
            <a:extLst>
              <a:ext uri="{FF2B5EF4-FFF2-40B4-BE49-F238E27FC236}">
                <a16:creationId xmlns:a16="http://schemas.microsoft.com/office/drawing/2014/main" id="{672C0526-14EB-EF40-8F92-A5FC02CB109A}"/>
              </a:ext>
            </a:extLst>
          </p:cNvPr>
          <p:cNvSpPr txBox="1">
            <a:spLocks/>
          </p:cNvSpPr>
          <p:nvPr/>
        </p:nvSpPr>
        <p:spPr>
          <a:xfrm>
            <a:off x="1591960" y="2221442"/>
            <a:ext cx="4681873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None/>
            </a:pPr>
            <a:r>
              <a:rPr lang="en-US" sz="2000" dirty="0">
                <a:solidFill>
                  <a:schemeClr val="tx1"/>
                </a:solidFill>
              </a:rPr>
              <a:t>RONAN ROYET : </a:t>
            </a:r>
          </a:p>
          <a:p>
            <a:pPr defTabSz="45720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Chef de </a:t>
            </a:r>
            <a:r>
              <a:rPr lang="en-US" sz="2000" dirty="0" err="1">
                <a:solidFill>
                  <a:schemeClr val="tx1"/>
                </a:solidFill>
              </a:rPr>
              <a:t>projet</a:t>
            </a:r>
            <a:endParaRPr lang="en-US" sz="2000" dirty="0">
              <a:solidFill>
                <a:schemeClr val="tx1"/>
              </a:solidFill>
            </a:endParaRPr>
          </a:p>
          <a:p>
            <a:pPr defTabSz="45720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tx1"/>
                </a:solidFill>
              </a:rPr>
              <a:t>Développeur</a:t>
            </a:r>
            <a:endParaRPr lang="en-US" sz="2000" dirty="0">
              <a:solidFill>
                <a:schemeClr val="tx1"/>
              </a:solidFill>
            </a:endParaRPr>
          </a:p>
          <a:p>
            <a:pPr defTabSz="45720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 defTabSz="45720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None/>
            </a:pPr>
            <a:r>
              <a:rPr lang="en-US" sz="2000" dirty="0">
                <a:solidFill>
                  <a:schemeClr val="tx1"/>
                </a:solidFill>
              </a:rPr>
              <a:t>AYRTON FRANCISCO :</a:t>
            </a:r>
          </a:p>
          <a:p>
            <a:pPr defTabSz="45720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tx1"/>
                </a:solidFill>
              </a:rPr>
              <a:t>Développeur</a:t>
            </a:r>
            <a:endParaRPr lang="en-US" sz="2000" dirty="0">
              <a:solidFill>
                <a:schemeClr val="tx1"/>
              </a:solidFill>
            </a:endParaRPr>
          </a:p>
          <a:p>
            <a:pPr marL="0" indent="0" defTabSz="45720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 defTabSz="45720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None/>
            </a:pPr>
            <a:r>
              <a:rPr lang="en-US" sz="2000" dirty="0">
                <a:solidFill>
                  <a:schemeClr val="tx1"/>
                </a:solidFill>
              </a:rPr>
              <a:t>JEAN TIAGO :</a:t>
            </a:r>
          </a:p>
          <a:p>
            <a:pPr defTabSz="45720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000" dirty="0" err="1">
                <a:solidFill>
                  <a:schemeClr val="tx1"/>
                </a:solidFill>
              </a:rPr>
              <a:t>Développeur</a:t>
            </a:r>
            <a:endParaRPr lang="en-US" sz="2000" dirty="0">
              <a:solidFill>
                <a:schemeClr val="tx1"/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90820A0-B14B-4F1C-8DDA-174AC2B14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35" name="Freeform 98">
              <a:extLst>
                <a:ext uri="{FF2B5EF4-FFF2-40B4-BE49-F238E27FC236}">
                  <a16:creationId xmlns:a16="http://schemas.microsoft.com/office/drawing/2014/main" id="{A0B952A8-34E8-46AE-B7EC-D9FB3BF1EE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77C0821D-1BFC-498C-BEE4-6CE6B6B2C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8CAE6635-A640-4DF6-8A57-8989A6B7B8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BA16D7B4-883D-4B71-A28E-8BDCD687E8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B72A9B10-2C9E-4DDF-8C99-874229A492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6EF75B38-CC94-4DE1-A968-D9E320A92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F0E9350D-D958-4D62-8379-58ADFF9545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61CA4590-01F5-4F10-A727-F0EE16FD3E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34D2BBC3-F36B-4D06-BCA7-F71AD66980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09AD5E0B-9B13-4228-A23D-83F17DD0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3E153321-B19E-4FA5-8A22-05A91F2AC4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8CB9B077-591C-4298-888F-32BB6D0AB6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6FAFF7A-3D2E-40E1-961C-C2875D67D3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37AB21FA-AE5F-4714-968F-356DEE791F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6A657826-1C0D-47DD-9B11-E93A32B64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C0DC7092-7C59-441C-9840-7163FAB2D6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356E4341-2683-4149-A265-F498A3B79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2D68886-7F13-46BC-9D15-BAF1B45EC3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17C4A21-61C9-400C-B013-440B0338B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FDB85B97-7A10-452C-95EB-4CBC73A729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C5A1D773-A4DC-4A3D-BB9D-E056BAC3B7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9A7184E7-1D5B-4687-8ADC-B776C1EFB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332D3DC5-864B-4B44-9E09-2FE1AD048A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50DB5CCD-3BBF-45CE-B561-4579A82BD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81DD1944-44B9-4A99-A105-7C364538CA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45ACDF35-7550-4E16-9914-613447CC0F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3BE9C83A-DEB3-4D63-A163-8223B68140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76FFC901-4314-4DC8-BCF5-34E1ACC591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5ACA1D64-7220-4CB4-9BF1-69B45B4822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E565C435-F20D-4ACD-921E-A46F19D671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988848F1-0711-4763-BC8B-76970B5C8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CF1F2F9F-1FE7-4945-95B9-09731BE954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FD030805-517F-4B88-A49B-B0E89A0A9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A51D02D9-7DCC-42F6-BBD4-62F841ED42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70B07484-4B4C-4B4E-9841-E455CCF19F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3183CA18-F3C2-4329-AC85-63B53C6A63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5F40AEE3-A69A-4F08-95EC-D4427E2461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192C26C7-E36B-4C29-9C8B-963C7C350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EA2AB60F-895F-49A6-A514-5EDE49E67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2A53213F-862F-474E-9DE6-F06F3F344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8D556880-E892-4297-B930-959E868A1F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F786BA14-25A0-4244-92EE-40B324E323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54A8FE26-68CA-4ED2-AC18-175CCD385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A02032B0-7225-492F-A909-4A5FA8B1CA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1AA3885E-E420-40C5-8B05-E5167027DD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DA973D3B-A048-46C9-8DA7-6792F2F949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7BAEE237-4C03-4C0B-9951-EB14A53620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4E1D87A6-7BC8-4BD7-A2B9-B64555B750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617DFB34-0FF3-45E0-86D1-14367FD4E1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FB72F8F4-90B4-4099-B7E7-4F060A017D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59A58548-CA86-4B09-9534-0B9F46F1C6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1395729B-8C0E-41B8-B3ED-3E25B3289D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A3910024-5A98-44CB-96D6-6F18BEE2B1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271B185B-BD9C-4F33-A1CA-8053DC4F1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7D04AC18-163B-4734-89C3-160679520D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F08A3168-5207-4A96-AF77-4442A6DD4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F103104E-3B79-4584-BC67-161734567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DAE2661F-465D-44F7-832A-93816854D4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26351CA6-C76B-4C66-9378-C385BBE40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242756B9-0921-4B55-B129-1C794D4FD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737841ED-C77C-4824-BBDB-A4AD5CC4C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04E74C45-8542-46B2-AAA4-9749090683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2B975665-5AAD-40D4-AC00-1047ED6593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B046CFA9-FF2B-4D62-8063-8D68FF480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E50C0FC6-86F2-4AAC-9174-25FB83DA6F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88652921-868F-4CCF-B70C-034DAD2E76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02A55E7D-1C8A-4438-A99F-3ACAC87A7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43610C07-2EF7-4475-AF6C-9CA4C0645F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B17D69AF-D03D-4514-A534-475B175912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570FDC14-72EE-470D-876E-651741365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8BEAC2A8-991D-4B96-ABE3-9A32625B22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E4FDD02D-2AD2-4A6C-BBC9-15591F457B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F6844DDA-5D96-4DEA-A208-28BBA35901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A96F2E86-56F4-4B0C-8D83-55D2865C87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C193D075-DE33-4AD6-937B-FC2912872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B59EA056-638E-430D-AE76-796F1ED38B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8D75FB12-06AB-46A1-BFE4-D16F35625C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351D4855-B924-45D6-A884-31A6BC963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8397D34C-609D-44DB-AFF8-75858A4F31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2EA17769-C4B1-4138-875F-A58D5D8497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3B02E948-8CD2-4C3C-9E5D-262DAC3C9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117" name="Freeform 17">
              <a:extLst>
                <a:ext uri="{FF2B5EF4-FFF2-40B4-BE49-F238E27FC236}">
                  <a16:creationId xmlns:a16="http://schemas.microsoft.com/office/drawing/2014/main" id="{F8E025EC-8201-4DC5-B858-C2EEA8121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5D00349E-7825-4D5D-81A3-6A5FB2D95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2B0493F4-7EE3-40BC-9693-4C30116976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05D627BB-BD2B-4E33-837E-94DABD948C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0948FD7F-4A95-419F-9592-F1AE43EB3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76D13955-7897-45BF-AE8D-F635DE729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AD38C1DF-38DA-4D6D-AEDD-F23C531045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5618B3C8-757B-4262-8325-56E79801FF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5BC63D8C-C95A-4588-AEC8-83438699A3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E1EBAFC9-1157-4512-A58B-E8DBDCB0E0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D5C42AD4-0C0A-44F8-BEF5-76D798BB14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FA2FDF3F-1D8B-4D7F-9713-D2785051C4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CE5C02B7-5014-410B-A59B-ABA9017C9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FA738C92-C3B6-43D5-A718-230FE5A78A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A7FDBFA0-A00A-4C49-A38C-5197E28B1E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162F2930-B81B-47BF-BAB6-6CD862E0AC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BDB0E661-1786-4C8B-B4AA-1C46DBB09F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EAE039B6-9B91-4DF7-B2E1-BEC620E8AF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A09B3898-68D4-4032-973C-3297FA2A0B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56FDF469-A729-4C34-9A4E-FC7F50FB6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B42661BA-C51F-493E-BA84-7E8E02647B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BCA6BFC1-5596-4F25-8834-B82EC76C03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ADC0C4EA-8B26-488D-842A-8492C28EFA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1365199F-3DA2-4ECE-8AA0-B37E7E3AFB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9F8EAD3C-6628-48E5-A004-B34EFF17E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8627E51D-F7F3-432F-B018-3390B0A3E2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B0A796D9-B9B7-497E-91F4-257D2CCAA2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E4E17776-2D77-4801-AFE4-553D807E01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AF653420-3C79-432A-9CAB-6A4AEC545B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B4F431F-451E-4136-B596-17B6396321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75E18572-BE7A-4234-B454-FD38ABFAE2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5EB9F985-7C1A-4BFE-A4DC-F35AA0D04E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500648B4-39E6-409B-A151-2A6CC6D3C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013A2463-A9F5-45B4-804E-5595FAE42C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CBF3193A-025E-4BE6-9AD5-D3106F9D78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E2832A9B-55E5-494A-A717-3617EDD1F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CC0DA7BF-4BD6-46F6-91A1-E38E259FC7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87B5F7E4-8A2A-468D-8EF3-6D7171EBC0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F6A8F3CE-3B42-4770-8933-7C9BCA91B6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6224EF38-8522-4A6A-BA96-BAAB1A136C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2B702F4-3A4F-475E-A874-62BA9C76A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1BF12728-61DB-4CA7-BFEA-C67E21001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2A114F6C-B377-4620-9C72-92D0FA5095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185FB219-37DC-4CBB-BDEF-43EF98EB00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2060F2EE-256C-4A23-A980-9C317EA5F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52F37857-F893-4D54-B377-60870C91BC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F5DEA293-2202-41FF-B5FE-71F06BAA69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A9C59CAC-07BD-4C27-8926-C55E46BD10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480FA13A-0B04-4946-9A24-2701584E2D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488CE1CC-C8B3-470F-9512-B590AF9DEB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7C1809CD-B912-4E69-A5A5-94EA27B280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FB9E3C6C-40C8-4A98-B0AF-C45C414845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DBE61EAD-B3F8-4E77-B3B6-0A3374C0F2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4303657B-9569-4CB6-A870-F7D678DE6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C95E1DFB-B252-4CBC-95A8-D1DC68A185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2D7B24AC-E1C7-4A27-BACA-0AE3C159FD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97ECB039-4BBD-4991-8C57-7D90D4A22C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38517C97-1250-4775-B725-2CBD677C3F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C9679D68-007E-47A6-A882-07A8088B5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767BAF92-FB48-468A-B633-46749349E5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2875629C-FBE1-4E58-82B5-53DBC3ABD0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CC29FC6C-B918-40F3-AAAA-1A4F1DFBE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>
                <a:extLst>
                  <a:ext uri="{FF2B5EF4-FFF2-40B4-BE49-F238E27FC236}">
                    <a16:creationId xmlns:a16="http://schemas.microsoft.com/office/drawing/2014/main" id="{2D55E2D8-4D39-4F44-AAE7-B3B2DDDB5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8EF38C89-9B35-40D5-A2EC-AE4FFF1712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15C842FE-0918-4A9A-B4F3-F69C539B3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C5A2FDBE-9CE6-41C7-A149-1FC75441C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FE76B3FC-2648-4EF2-A363-8AED916B45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57AD43BF-C5AB-4324-B39E-5E3AFC887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1D7FC0CC-E465-4316-A7B6-42441D27D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5EF568F1-4905-4D65-8510-683A87097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B0779A11-5E9E-4455-8DB7-6BF1F0BA4E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2B884067-174C-4C5C-955E-462157D0F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BE5F0FA8-85D6-4B51-B2A8-027AC28D8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E76C2522-4938-48D4-9ACE-F61BC4527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id="{7119966D-0585-4354-991F-856ADF670D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6931C16B-534C-413B-A404-870528429A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888EA28D-0FC2-4BEA-B3EB-D9DEB3C4F7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1F2052B6-705D-484A-9856-BCC35D311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B357007E-5B0B-4BC1-96BB-2F9A55E28B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144B8928-2E44-471E-818A-AC5F8B9B1D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D3F906D0-CE7C-484D-8C11-5011F768A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739066">
            <a:off x="5520984" y="3122486"/>
            <a:ext cx="2928062" cy="2544637"/>
            <a:chOff x="5281603" y="104899"/>
            <a:chExt cx="6910397" cy="6005491"/>
          </a:xfrm>
        </p:grpSpPr>
        <p:sp>
          <p:nvSpPr>
            <p:cNvPr id="199" name="Freeform 183">
              <a:extLst>
                <a:ext uri="{FF2B5EF4-FFF2-40B4-BE49-F238E27FC236}">
                  <a16:creationId xmlns:a16="http://schemas.microsoft.com/office/drawing/2014/main" id="{0FE191C3-385B-4E2B-ADE9-0FA9E09CA2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DF236ECF-9469-429F-B950-E6274E93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ACFB9B6B-3B4B-406C-A9C4-9E15E8EDA9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id="{1185F607-E801-4999-8E05-0C8486DAAA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id="{2AE80DE6-1860-413C-83A4-3D16C772F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BCA67FE0-1324-427A-A3EB-EC0E27E8D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id="{7426A4D5-E148-458E-81B7-A67551CC52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5AE534E1-BFC4-4B6F-B4A6-D0331A128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F6D2BC14-55E1-4250-A703-26EAE5BEB1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D28FA0B2-4451-4A40-A6A8-B5B2BFFD22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695551A0-FD49-4C51-9936-31AADCF8F0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21AA33D7-B8C3-4A4C-B04C-90496559F6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EC11C7CB-C8A3-4FA2-8919-4BDE08B8C0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04122C9F-7650-4E2A-BBDD-5ED1794298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B2331B0F-4B2B-49FF-B210-A548BEE14B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9E66A3B2-EAB9-4D0F-8CC6-133C4B8D26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A5D255CC-F767-47F3-9B04-0F597091D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DE6FFD6E-D10A-4E69-B92A-1C3D4AD900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9BAE1242-2228-4493-81B5-F7807B8DAC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7A6A8552-686E-44B0-AA9A-9488BB77FE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7C45C190-42DB-4A86-A102-D04A25E1E1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DC2E5DE9-3511-45AE-9F95-710C8211A3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53F3C6F6-47A6-4265-878C-5092E93280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82B1F3E7-F618-4E13-9E16-7118C45C7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A5E7DF9B-A62B-4C53-A661-B401D7195B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EEE4847E-481F-4419-AE1F-90DED5344C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B13E9C09-74A8-40D0-BC37-74CA31F5D0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B0009143-1101-4DF3-B01E-766F9BE63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995E8D24-3C05-4242-92BA-731FDA5AE6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A40A7CC8-D93E-41C0-8322-8EF549E1A5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0B91F070-941B-4307-9931-156C868BFF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BF90A755-20A8-4274-A4F7-BD624FECFA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4D87C615-9E34-495E-8406-FAEFC2F845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11A383A9-4CA6-4FAB-9F61-C5E53DBF8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D7B6069C-3205-4BBB-ADDF-D85A07E550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id="{98083F5B-DC24-40B3-92D2-BF90631145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1AEA55FF-DDBB-4AA2-ACBD-9A4D56FFCC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2E00B1FB-F492-483C-B4D3-893BE48D2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576CFD40-49E1-465A-9B23-F9D980D9A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id="{5D63EDB7-C852-43C0-9954-6F2196FAB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316E726A-0F37-45E3-9BDF-42ECAA68F6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29E8E54E-8FB5-4650-AD2D-C65F3F53A9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33018142-C705-4D1B-8C27-83842B8D18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id="{4B029D1D-41B1-45D6-8FC5-9EBEEEBD51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238CE0A4-BE74-4418-8DB6-FC0A391029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C5DC5DB6-FAE4-45E0-A0E5-E613B8D7E1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3FBB2B3B-650C-4D6B-BA13-A71D6CB8CD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AA61A363-0BE0-4381-9635-02A60AE9C1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F363EFF4-A1A6-4E57-8128-D13002EAD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744B3004-D3A0-4C95-8618-02CD578CCD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48511694-389A-4FA7-950D-D0B63A422C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03CF007D-1A35-4653-994F-C5DC685C4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E268873C-3BA1-4848-8A1E-55D4416950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6F28B5E8-5EF7-40C6-8012-75E3ADCB41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C4DD4F11-6920-4398-88A7-0C571FA3F9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B87C9D72-9386-43D4-9C27-2B0A676624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6903FC60-7B4A-4E8D-B64E-A6570168D8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1565646A-F4D1-434F-ACCE-BC14E5D049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EB5384FB-B917-47C4-9BEF-B81DFEE8C2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03934C7C-17F3-44A9-96A6-AC1E3AFE0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88AF32D4-0DB1-4F6F-8B2B-27519AB902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Straight Connector 259">
                <a:extLst>
                  <a:ext uri="{FF2B5EF4-FFF2-40B4-BE49-F238E27FC236}">
                    <a16:creationId xmlns:a16="http://schemas.microsoft.com/office/drawing/2014/main" id="{E8FB5CFF-2F83-4320-9CD0-CCD78775EC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Straight Connector 260">
                <a:extLst>
                  <a:ext uri="{FF2B5EF4-FFF2-40B4-BE49-F238E27FC236}">
                    <a16:creationId xmlns:a16="http://schemas.microsoft.com/office/drawing/2014/main" id="{C85CC5D7-8944-4B99-92D2-D827AB9C4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F55CCF6E-2B52-4B36-872D-542D0CDD70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12D2E4E5-D86C-41AF-B664-F7E077398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1B38EA97-5B13-4977-B58D-0B28E2D8B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0CC35DD3-5BF6-4C99-93A1-C0F5ACAB7A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A69C8543-88BB-4CDA-8EF5-2850685210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A091AE30-82E9-4674-9E65-5042AB251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id="{9A3D2800-7BCF-4C76-9CCD-6962D5E5E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id="{2AD91264-05B7-4454-AE8C-BAC45B331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2047D64C-CE38-4EDA-8EA5-8A805D525A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id="{A3C33408-5D0E-4DE4-8945-9001979D3E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E1AE14B5-3844-4A66-A8BC-CD8538C562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5F78B15A-17F2-474B-A6B5-34B225EBA0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114C9FE9-2E7D-466C-978D-713D0A662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882ACEF4-C446-4969-92B5-8649558C27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DDA39D67-86FF-418E-9876-AB14AFD793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2D3BF31F-EEDE-4027-BAE2-CD14B138C5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id="{F37BBBCA-15AD-4E11-813C-E58EE564FD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0" name="Image 9" descr="Une image contenant personne, homme, mur, intérieur&#10;&#10;Description générée automatiquement">
            <a:extLst>
              <a:ext uri="{FF2B5EF4-FFF2-40B4-BE49-F238E27FC236}">
                <a16:creationId xmlns:a16="http://schemas.microsoft.com/office/drawing/2014/main" id="{722A3A77-6367-E14A-B207-961E50F01F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500" r="-4" b="-4"/>
          <a:stretch/>
        </p:blipFill>
        <p:spPr>
          <a:xfrm>
            <a:off x="5959325" y="2806240"/>
            <a:ext cx="2902538" cy="2902537"/>
          </a:xfrm>
          <a:custGeom>
            <a:avLst/>
            <a:gdLst/>
            <a:ahLst/>
            <a:cxnLst/>
            <a:rect l="l" t="t" r="r" b="b"/>
            <a:pathLst>
              <a:path w="2851962" h="2851962">
                <a:moveTo>
                  <a:pt x="1425981" y="0"/>
                </a:moveTo>
                <a:cubicBezTo>
                  <a:pt x="2213529" y="0"/>
                  <a:pt x="2851962" y="638433"/>
                  <a:pt x="2851962" y="1425981"/>
                </a:cubicBezTo>
                <a:cubicBezTo>
                  <a:pt x="2851962" y="2213529"/>
                  <a:pt x="2213529" y="2851962"/>
                  <a:pt x="1425981" y="2851962"/>
                </a:cubicBezTo>
                <a:cubicBezTo>
                  <a:pt x="638433" y="2851962"/>
                  <a:pt x="0" y="2213529"/>
                  <a:pt x="0" y="1425981"/>
                </a:cubicBezTo>
                <a:cubicBezTo>
                  <a:pt x="0" y="638433"/>
                  <a:pt x="638433" y="0"/>
                  <a:pt x="1425981" y="0"/>
                </a:cubicBezTo>
                <a:close/>
              </a:path>
            </a:pathLst>
          </a:custGeom>
        </p:spPr>
      </p:pic>
      <p:pic>
        <p:nvPicPr>
          <p:cNvPr id="5" name="Image 4" descr="Une image contenant ciel, extérieur, personne, homme&#10;&#10;Description générée automatiquement">
            <a:extLst>
              <a:ext uri="{FF2B5EF4-FFF2-40B4-BE49-F238E27FC236}">
                <a16:creationId xmlns:a16="http://schemas.microsoft.com/office/drawing/2014/main" id="{F572E736-28EB-904C-BB7A-31DCF4CAE9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309" r="1" b="8310"/>
          <a:stretch/>
        </p:blipFill>
        <p:spPr>
          <a:xfrm>
            <a:off x="8055588" y="-3863"/>
            <a:ext cx="4132754" cy="3445946"/>
          </a:xfrm>
          <a:custGeom>
            <a:avLst/>
            <a:gdLst/>
            <a:ahLst/>
            <a:cxnLst/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pic>
        <p:nvPicPr>
          <p:cNvPr id="8" name="Image 7" descr="Une image contenant personne, intérieur, posant&#10;&#10;Description générée automatiquement">
            <a:extLst>
              <a:ext uri="{FF2B5EF4-FFF2-40B4-BE49-F238E27FC236}">
                <a16:creationId xmlns:a16="http://schemas.microsoft.com/office/drawing/2014/main" id="{D8DC1E76-291F-244A-8B61-B5274FEE19D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304" r="-5" b="-5"/>
          <a:stretch/>
        </p:blipFill>
        <p:spPr>
          <a:xfrm>
            <a:off x="8888133" y="4144246"/>
            <a:ext cx="3302966" cy="2717299"/>
          </a:xfrm>
          <a:custGeom>
            <a:avLst/>
            <a:gdLst/>
            <a:ahLst/>
            <a:cxnLst/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F4125B-C547-1049-BD36-6486F9EA7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8F2C2B8D-C48F-4926-AEA6-0168969CE3EA}"/>
              </a:ext>
            </a:extLst>
          </p:cNvPr>
          <p:cNvSpPr txBox="1">
            <a:spLocks/>
          </p:cNvSpPr>
          <p:nvPr/>
        </p:nvSpPr>
        <p:spPr>
          <a:xfrm>
            <a:off x="1873584" y="1913626"/>
            <a:ext cx="6854698" cy="4310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4109327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7BF21B-C3C7-4F9B-914F-ABF18AA2E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053" y="255041"/>
            <a:ext cx="4439894" cy="166814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Besoin</a:t>
            </a:r>
          </a:p>
        </p:txBody>
      </p:sp>
      <p:graphicFrame>
        <p:nvGraphicFramePr>
          <p:cNvPr id="12" name="Espace réservé du contenu 7">
            <a:extLst>
              <a:ext uri="{FF2B5EF4-FFF2-40B4-BE49-F238E27FC236}">
                <a16:creationId xmlns:a16="http://schemas.microsoft.com/office/drawing/2014/main" id="{955AAA0E-B0CD-2E19-4A88-8300979847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4876372"/>
              </p:ext>
            </p:extLst>
          </p:nvPr>
        </p:nvGraphicFramePr>
        <p:xfrm>
          <a:off x="6188462" y="1923184"/>
          <a:ext cx="4439894" cy="41135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5A9BA3F-CD73-6949-BF7E-496A94A11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5</a:t>
            </a:fld>
            <a:endParaRPr lang="en-US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D54413E-B13D-4846-B7E0-CBA4DFD3A58F}"/>
              </a:ext>
            </a:extLst>
          </p:cNvPr>
          <p:cNvSpPr txBox="1"/>
          <p:nvPr/>
        </p:nvSpPr>
        <p:spPr>
          <a:xfrm>
            <a:off x="1730001" y="3429000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4400" b="1" dirty="0">
                <a:effectLst/>
                <a:latin typeface="Sitka Small,Bold"/>
              </a:rPr>
              <a:t>Ratatouille</a:t>
            </a:r>
            <a:endParaRPr lang="fr-FR" sz="4400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33000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9F4995-4A77-4306-AC35-86AD0AE52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510" y="435323"/>
            <a:ext cx="8256978" cy="10047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CONTRAINTES</a:t>
            </a:r>
          </a:p>
        </p:txBody>
      </p:sp>
      <p:graphicFrame>
        <p:nvGraphicFramePr>
          <p:cNvPr id="8" name="ZoneTexte 4">
            <a:extLst>
              <a:ext uri="{FF2B5EF4-FFF2-40B4-BE49-F238E27FC236}">
                <a16:creationId xmlns:a16="http://schemas.microsoft.com/office/drawing/2014/main" id="{E1A82851-EA00-35D5-9185-8EA14332C5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3360988"/>
              </p:ext>
            </p:extLst>
          </p:nvPr>
        </p:nvGraphicFramePr>
        <p:xfrm>
          <a:off x="817666" y="1895511"/>
          <a:ext cx="10556665" cy="3522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A28E4E9-61F4-FB4B-B773-B5FCE4DB6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76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DC895F7-4E59-40FB-87DD-ACE47F94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ques financiers sur un écran sombre">
            <a:extLst>
              <a:ext uri="{FF2B5EF4-FFF2-40B4-BE49-F238E27FC236}">
                <a16:creationId xmlns:a16="http://schemas.microsoft.com/office/drawing/2014/main" id="{AC809F29-2724-4FE2-8688-7ADD2EDFC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</a:blip>
          <a:srcRect t="10000"/>
          <a:stretch/>
        </p:blipFill>
        <p:spPr>
          <a:xfrm>
            <a:off x="-3175" y="-1776"/>
            <a:ext cx="12192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4C720E-710D-44F8-A8D7-2BAA61E18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55E8510-B206-4176-9A08-B641EE8F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5549" y="2217375"/>
            <a:ext cx="7197726" cy="24214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i="1" dirty="0"/>
              <a:t>TECHNOLOGIE </a:t>
            </a:r>
            <a:r>
              <a:rPr lang="fr-FR" sz="4800" i="1" dirty="0"/>
              <a:t>Utilisée</a:t>
            </a:r>
          </a:p>
          <a:p>
            <a:pPr algn="r"/>
            <a:endParaRPr lang="en-US" sz="4800" i="1" baseline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40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 smtClean="0"/>
              <a:pPr defTabSz="914400"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88C2207-40E9-1C42-B6D6-CC32D75DC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14" y="679204"/>
            <a:ext cx="9900800" cy="55692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DC387AE-7A80-A74A-AF73-12E93829B825}"/>
              </a:ext>
            </a:extLst>
          </p:cNvPr>
          <p:cNvSpPr/>
          <p:nvPr/>
        </p:nvSpPr>
        <p:spPr>
          <a:xfrm>
            <a:off x="3594538" y="819807"/>
            <a:ext cx="4561490" cy="53602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800" b="1" dirty="0"/>
              <a:t>TECHNOLOGIES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B751DA-FA88-974F-BAF7-3E089E0CA43B}"/>
              </a:ext>
            </a:extLst>
          </p:cNvPr>
          <p:cNvSpPr/>
          <p:nvPr/>
        </p:nvSpPr>
        <p:spPr>
          <a:xfrm>
            <a:off x="2900855" y="2249214"/>
            <a:ext cx="567559" cy="59908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4055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F94DC1C-47D1-41D7-8B1B-9A036D6140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11383CE-CE86-4E1C-B289-798EB9E6E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22"/>
          <a:stretch/>
        </p:blipFill>
        <p:spPr>
          <a:xfrm>
            <a:off x="1" y="0"/>
            <a:ext cx="5896768" cy="6856214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159947A0-9D26-C44F-B1F4-6015804C0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00" y="1308252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fr-FR" sz="4800" dirty="0">
                <a:solidFill>
                  <a:srgbClr val="FFFFFF"/>
                </a:solidFill>
              </a:rPr>
              <a:t>Outils</a:t>
            </a:r>
            <a:r>
              <a:rPr lang="en-US" sz="4800" dirty="0">
                <a:solidFill>
                  <a:srgbClr val="FFFFFF"/>
                </a:solidFill>
              </a:rPr>
              <a:t> de Gestion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19F3162-A0A4-9643-B136-EBCCFFC4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49501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312CC964-A50B-4C29-B4E4-2C30BB34CCF3}" type="slidenum">
              <a:rPr lang="en-US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9" name="Freeform 5">
            <a:extLst>
              <a:ext uri="{FF2B5EF4-FFF2-40B4-BE49-F238E27FC236}">
                <a16:creationId xmlns:a16="http://schemas.microsoft.com/office/drawing/2014/main" id="{AC12A592-C02D-46EF-8E1F-9335DB8D7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24005816-5BCA-4665-8A58-5580F8E9C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F07F359-8CA3-4854-91E7-EE6004020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7FCE86-4904-4337-8D0A-3ABA73F60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A32C234-504D-411A-A62B-C1CFD8CE7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81593A9-FD94-454C-9225-478E90706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A3524A1-6DED-4D15-ADE5-F797DBCEC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A8491CF-856E-4A54-84A5-45C558D41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D63A388-BF18-4ABD-96E0-5946B1ABB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CF6D779-BD20-4058-AC29-AF4E2510C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189C0F2-FCB0-4636-9B05-F9FCBB202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74CB59A-0AC3-4235-A93D-73EE12466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B6E97A3-E95A-4D79-A8F8-1945EA263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F4ABF86-0905-4DE8-8F0B-D10D3D6F9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FAAFEF7-DFA1-48C7-9E4E-FF7B1453C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828735-DFD9-4894-8461-77A2FB0C9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A6C2585-E93E-489D-8819-FCEE3CFF1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7C1F25-FC5C-4082-B4F6-888F8E467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5DF4BDB-CA1D-4DA1-8D26-6BAEE0A21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315D2A0-DDA4-4A25-9CC7-7F90CCF0C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5312B72-7E7D-4B0B-960E-7D7C9540EB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48B42BB-3C0E-4546-957B-AB593E308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37809D5-5F69-4BC6-A661-44B2A8A68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B269CB4C-8BB5-4F63-8961-7EB8FE56D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5E7B60C-3F52-49EA-99F5-BE42AF88D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C5E885C-0F0D-4E11-8B78-4CE951E26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BFA6E20-F564-4CA4-9150-FDD50B02C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3C02C6B-B913-486F-ACAE-432DE1F77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6B5EE64-D401-45A4-82D4-85D4BF5C8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F622D05-678C-405E-A74F-8D92A9C64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8E01EF1-6517-49CC-9891-1BD6D0F49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C93E79A-63A6-4782-9D2C-BC50CD3B9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6C4B4DB-9B57-4C69-96EB-3E1910CEF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BBDCDA7-4ECB-42B1-8524-3D30023D6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7483057-DCDA-4BC6-8E99-7EAD94E87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5C35A56-0BFD-443F-8C2B-CA73A3BFE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214A0AE5-3A88-4D5D-845C-5E906888C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44D7BF13-EDB8-4740-A3C5-87E2E7C676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6DAB64F-4B49-434F-BFB6-0BEB41AFB6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3B5AD9A-BDA6-42CE-A1C0-C07210307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FD67DCC-475F-4BED-A634-FCDD63176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D276E23-C86D-408D-821A-1E9A44CAE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879A029-D911-41C4-B218-E41871762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7C9F5-65FB-4EF9-9AAD-F7E1FC14B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115B885-5742-431C-BA48-96FC1F6D2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ACE37A6-0062-4B86-B4E6-18088040C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A8679B4-56BA-43AB-A0A2-E2DA3E205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0DE24D2-627B-4C47-A858-A572BCDBA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612A33E-5DE0-4E4D-9469-0BD0B3E0E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1673515-5E42-490F-85A0-45658D81C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B048C17-3768-4DAF-A7AE-B2E717497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AA4E6AA-9D65-4EED-91CB-87A5762ED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B48B9EB-BBF2-48D7-A1D7-720D94506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1492B79-7338-4309-8667-BB29A7BC7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0352FD87-EC9C-4EB5-9ACC-A152F78FC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F2CEA1F-EFA8-4353-B5F8-CCE27955A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63E2723F-2530-4636-9A19-8F11B156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4A9EE901-51C9-4292-BB45-5EDB8568A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55407C2-7321-48CD-811F-92C71F701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5298A8A-2787-4153-BDA2-E939BFD51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45057B3-3FAB-42ED-AF52-F00BB07FA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DA3F09E9-F476-4352-90E3-6A15C7426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128F7C5C-CECC-45A8-8A1F-D679534D4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FDFE9C-2017-4831-9F1B-6A03B58B10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1BC942F-09CF-4A51-85A5-E23E2D71C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456B520-137F-484D-A1B1-7DA5C3F82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CA29F0-381E-4770-97BF-54C4E5220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43CCF9F-8F11-4676-82F3-DEE8A48C8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FA620FD-6A45-4754-BF42-A9FA44966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C4D38F3-F3A2-42F4-8B57-DE978EC4A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C26D30E-A91E-4A5B-A419-0B9D79D5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ADAB3EBC-722A-462E-AAAE-506E50038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BAABC17-832F-48CF-B0D7-0F7DE5460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E1FCA513-75D7-414B-BE8F-D780746A1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2EDEC73-B6F5-473F-934A-CEF57604A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5B987884-C452-4492-A9F8-2770D3373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9D978AF2-B7BB-4E05-81F1-1A5DBD1CB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D7AD4D45-C3AB-458E-B826-0FACBD0DF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A6E15555-6738-463C-B7DF-86429F2F9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E487172-B4C3-4D13-A562-EF0BA3DD9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08E66297-1295-432A-AA84-7BB2341C1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Image 5">
            <a:extLst>
              <a:ext uri="{FF2B5EF4-FFF2-40B4-BE49-F238E27FC236}">
                <a16:creationId xmlns:a16="http://schemas.microsoft.com/office/drawing/2014/main" id="{D5109377-645C-2349-9AE7-EFEFB0650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4679" y="2675146"/>
            <a:ext cx="5124328" cy="272870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5396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éleste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{DD0E2CFE-3B3E-C849-8091-A47E4BDA983D}tf10001058</Template>
  <TotalTime>265</TotalTime>
  <Words>433</Words>
  <Application>Microsoft Macintosh PowerPoint</Application>
  <PresentationFormat>Grand écran</PresentationFormat>
  <Paragraphs>114</Paragraphs>
  <Slides>28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Sitka Small,Bold</vt:lpstr>
      <vt:lpstr>Céleste</vt:lpstr>
      <vt:lpstr>Ratatouille</vt:lpstr>
      <vt:lpstr>Sommaire </vt:lpstr>
      <vt:lpstr>PRESENTATION </vt:lpstr>
      <vt:lpstr>Equipe</vt:lpstr>
      <vt:lpstr>Besoin</vt:lpstr>
      <vt:lpstr>CONTRAINTES</vt:lpstr>
      <vt:lpstr>TECHNOLOGIE Utilisée </vt:lpstr>
      <vt:lpstr>Présentation PowerPoint</vt:lpstr>
      <vt:lpstr>Outils de Gestion</vt:lpstr>
      <vt:lpstr>MONGODB ATlaS</vt:lpstr>
      <vt:lpstr>GitHub </vt:lpstr>
      <vt:lpstr>REPOSITORIEs</vt:lpstr>
      <vt:lpstr>Back-End</vt:lpstr>
      <vt:lpstr>Front-End</vt:lpstr>
      <vt:lpstr>Doc-Technique</vt:lpstr>
      <vt:lpstr>Outil de gestion TRELLO </vt:lpstr>
      <vt:lpstr>DJANGO APP</vt:lpstr>
      <vt:lpstr>Angular APP</vt:lpstr>
      <vt:lpstr>Démonstration </vt:lpstr>
      <vt:lpstr>Formulaire Register DJANGO REST</vt:lpstr>
      <vt:lpstr>Présentation PowerPoint</vt:lpstr>
      <vt:lpstr>Présentation PowerPoint</vt:lpstr>
      <vt:lpstr>Présentation PowerPoint</vt:lpstr>
      <vt:lpstr>PACKAGES</vt:lpstr>
      <vt:lpstr>Code Fonctionnalités:</vt:lpstr>
      <vt:lpstr>In REAL  </vt:lpstr>
      <vt:lpstr>AMELIORATIONS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STORMFLIX</dc:title>
  <dc:creator>jean carlos TIAGO</dc:creator>
  <cp:lastModifiedBy>jean carlos TIAGO</cp:lastModifiedBy>
  <cp:revision>132</cp:revision>
  <dcterms:created xsi:type="dcterms:W3CDTF">2022-12-30T09:25:24Z</dcterms:created>
  <dcterms:modified xsi:type="dcterms:W3CDTF">2022-12-30T13:52:32Z</dcterms:modified>
</cp:coreProperties>
</file>

<file path=docProps/thumbnail.jpeg>
</file>